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9" r:id="rId4"/>
    <p:sldMasterId id="2147483731" r:id="rId5"/>
    <p:sldMasterId id="2147483735" r:id="rId6"/>
    <p:sldMasterId id="2147483739" r:id="rId7"/>
    <p:sldMasterId id="2147483743" r:id="rId8"/>
  </p:sldMasterIdLst>
  <p:notesMasterIdLst>
    <p:notesMasterId r:id="rId38"/>
  </p:notesMasterIdLst>
  <p:handoutMasterIdLst>
    <p:handoutMasterId r:id="rId39"/>
  </p:handoutMasterIdLst>
  <p:sldIdLst>
    <p:sldId id="2145707771" r:id="rId9"/>
    <p:sldId id="2145707778" r:id="rId10"/>
    <p:sldId id="2145707873" r:id="rId11"/>
    <p:sldId id="2145707784" r:id="rId12"/>
    <p:sldId id="2145707828" r:id="rId13"/>
    <p:sldId id="3634" r:id="rId14"/>
    <p:sldId id="2145707869" r:id="rId15"/>
    <p:sldId id="2145707801" r:id="rId16"/>
    <p:sldId id="2145707865" r:id="rId17"/>
    <p:sldId id="2145707875" r:id="rId18"/>
    <p:sldId id="2145707868" r:id="rId19"/>
    <p:sldId id="3631" r:id="rId20"/>
    <p:sldId id="2145707785" r:id="rId21"/>
    <p:sldId id="2145707792" r:id="rId22"/>
    <p:sldId id="2145707851" r:id="rId23"/>
    <p:sldId id="2145707852" r:id="rId24"/>
    <p:sldId id="2145707853" r:id="rId25"/>
    <p:sldId id="2145707854" r:id="rId26"/>
    <p:sldId id="2145707859" r:id="rId27"/>
    <p:sldId id="2145707870" r:id="rId28"/>
    <p:sldId id="2145707818" r:id="rId29"/>
    <p:sldId id="2145707827" r:id="rId30"/>
    <p:sldId id="2145707871" r:id="rId31"/>
    <p:sldId id="2145707867" r:id="rId32"/>
    <p:sldId id="2145707864" r:id="rId33"/>
    <p:sldId id="2145707877" r:id="rId34"/>
    <p:sldId id="2145707878" r:id="rId35"/>
    <p:sldId id="2145707876" r:id="rId36"/>
    <p:sldId id="2145707840" r:id="rId37"/>
  </p:sldIdLst>
  <p:sldSz cx="12192000" cy="6858000"/>
  <p:notesSz cx="6742113" cy="9872663"/>
  <p:embeddedFontLst>
    <p:embeddedFont>
      <p:font typeface="Calibri" panose="020F0502020204030204" pitchFamily="34" charset="0"/>
      <p:regular r:id="rId40"/>
      <p:bold r:id="rId41"/>
      <p:italic r:id="rId42"/>
      <p:boldItalic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40EE76-29B9-4DC2-9890-D284FB69D34D}">
          <p14:sldIdLst>
            <p14:sldId id="2145707771"/>
            <p14:sldId id="2145707778"/>
          </p14:sldIdLst>
        </p14:section>
        <p14:section name="Getting Started" id="{22395E88-A473-4E69-B806-28F84FB40D72}">
          <p14:sldIdLst>
            <p14:sldId id="2145707873"/>
            <p14:sldId id="2145707784"/>
            <p14:sldId id="2145707828"/>
            <p14:sldId id="3634"/>
          </p14:sldIdLst>
        </p14:section>
        <p14:section name="Careers in Health and Care" id="{4E9D884F-3A9D-414E-B86E-C570906F8218}">
          <p14:sldIdLst>
            <p14:sldId id="2145707869"/>
            <p14:sldId id="2145707801"/>
            <p14:sldId id="2145707865"/>
            <p14:sldId id="2145707875"/>
            <p14:sldId id="2145707868"/>
            <p14:sldId id="3631"/>
          </p14:sldIdLst>
        </p14:section>
        <p14:section name="Apprenticeships" id="{9E690BED-C3AC-42B1-81F2-4B1F316E941B}">
          <p14:sldIdLst>
            <p14:sldId id="2145707785"/>
            <p14:sldId id="2145707792"/>
            <p14:sldId id="2145707851"/>
            <p14:sldId id="2145707852"/>
            <p14:sldId id="2145707853"/>
            <p14:sldId id="2145707854"/>
            <p14:sldId id="2145707859"/>
          </p14:sldIdLst>
        </p14:section>
        <p14:section name="Having a Career Conversation" id="{13822808-C078-419E-845A-3CABCBD5F044}">
          <p14:sldIdLst>
            <p14:sldId id="2145707870"/>
            <p14:sldId id="2145707818"/>
            <p14:sldId id="2145707827"/>
          </p14:sldIdLst>
        </p14:section>
        <p14:section name="Applying for a Job" id="{F397D4B5-4875-4AC1-A39B-8DB662270CA2}">
          <p14:sldIdLst>
            <p14:sldId id="2145707871"/>
            <p14:sldId id="2145707867"/>
            <p14:sldId id="2145707864"/>
            <p14:sldId id="2145707877"/>
            <p14:sldId id="2145707878"/>
            <p14:sldId id="2145707876"/>
            <p14:sldId id="214570784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diq Sofia (NHS SCWCSU)" initials="SS(S" lastIdx="5" clrIdx="0"/>
  <p:cmAuthor id="1" name="Lucy Holmes" initials="LH" lastIdx="4" clrIdx="1">
    <p:extLst>
      <p:ext uri="{19B8F6BF-5375-455C-9EA6-DF929625EA0E}">
        <p15:presenceInfo xmlns:p15="http://schemas.microsoft.com/office/powerpoint/2012/main" userId="S::Lucy.Holmes@paconsulting.com::560ed5f0-b0e3-4861-acd4-10bfff936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FFF"/>
    <a:srgbClr val="F2F2F2"/>
    <a:srgbClr val="B1E4F9"/>
    <a:srgbClr val="DF75A5"/>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6201" autoAdjust="0"/>
  </p:normalViewPr>
  <p:slideViewPr>
    <p:cSldViewPr snapToGrid="0">
      <p:cViewPr varScale="1">
        <p:scale>
          <a:sx n="72" d="100"/>
          <a:sy n="72" d="100"/>
        </p:scale>
        <p:origin x="552" y="66"/>
      </p:cViewPr>
      <p:guideLst>
        <p:guide orient="horz" pos="2160"/>
        <p:guide pos="3840"/>
      </p:guideLst>
    </p:cSldViewPr>
  </p:slideViewPr>
  <p:notesTextViewPr>
    <p:cViewPr>
      <p:scale>
        <a:sx n="1" d="1"/>
        <a:sy n="1" d="1"/>
      </p:scale>
      <p:origin x="0" y="0"/>
    </p:cViewPr>
  </p:notesTextViewPr>
  <p:sorterViewPr>
    <p:cViewPr>
      <p:scale>
        <a:sx n="132" d="100"/>
        <a:sy n="132" d="100"/>
      </p:scale>
      <p:origin x="0" y="-15624"/>
    </p:cViewPr>
  </p:sorterViewPr>
  <p:notesViewPr>
    <p:cSldViewPr snapToGrid="0">
      <p:cViewPr varScale="1">
        <p:scale>
          <a:sx n="65" d="100"/>
          <a:sy n="65" d="100"/>
        </p:scale>
        <p:origin x="27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olmes" userId="560ed5f0-b0e3-4861-acd4-10bfff936801" providerId="ADAL" clId="{077FCF23-C103-4F3F-82C6-0B822F059E96}"/>
    <pc:docChg chg="custSel modSld">
      <pc:chgData name="Lucy Holmes" userId="560ed5f0-b0e3-4861-acd4-10bfff936801" providerId="ADAL" clId="{077FCF23-C103-4F3F-82C6-0B822F059E96}" dt="2021-06-17T11:24:23.436" v="22" actId="13926"/>
      <pc:docMkLst>
        <pc:docMk/>
      </pc:docMkLst>
      <pc:sldChg chg="modSp mod">
        <pc:chgData name="Lucy Holmes" userId="560ed5f0-b0e3-4861-acd4-10bfff936801" providerId="ADAL" clId="{077FCF23-C103-4F3F-82C6-0B822F059E96}" dt="2021-06-17T11:23:10.465" v="0" actId="13926"/>
        <pc:sldMkLst>
          <pc:docMk/>
          <pc:sldMk cId="3651269634" sldId="2145707771"/>
        </pc:sldMkLst>
        <pc:spChg chg="mod">
          <ac:chgData name="Lucy Holmes" userId="560ed5f0-b0e3-4861-acd4-10bfff936801" providerId="ADAL" clId="{077FCF23-C103-4F3F-82C6-0B822F059E96}" dt="2021-06-17T11:23:10.465" v="0" actId="13926"/>
          <ac:spMkLst>
            <pc:docMk/>
            <pc:sldMk cId="3651269634" sldId="2145707771"/>
            <ac:spMk id="3" creationId="{EC2E513E-D09F-4BD6-B74C-8FCD9944D10F}"/>
          </ac:spMkLst>
        </pc:spChg>
      </pc:sldChg>
      <pc:sldChg chg="modSp mod delCm">
        <pc:chgData name="Lucy Holmes" userId="560ed5f0-b0e3-4861-acd4-10bfff936801" providerId="ADAL" clId="{077FCF23-C103-4F3F-82C6-0B822F059E96}" dt="2021-06-17T11:23:28.417" v="4" actId="1592"/>
        <pc:sldMkLst>
          <pc:docMk/>
          <pc:sldMk cId="3157974219" sldId="2145707801"/>
        </pc:sldMkLst>
        <pc:graphicFrameChg chg="modGraphic">
          <ac:chgData name="Lucy Holmes" userId="560ed5f0-b0e3-4861-acd4-10bfff936801" providerId="ADAL" clId="{077FCF23-C103-4F3F-82C6-0B822F059E96}" dt="2021-06-17T11:23:26.818" v="3" actId="13926"/>
          <ac:graphicFrameMkLst>
            <pc:docMk/>
            <pc:sldMk cId="3157974219" sldId="2145707801"/>
            <ac:graphicFrameMk id="12" creationId="{823DC468-298A-4496-9757-7A45E5FBEE9B}"/>
          </ac:graphicFrameMkLst>
        </pc:graphicFrameChg>
        <pc:graphicFrameChg chg="modGraphic">
          <ac:chgData name="Lucy Holmes" userId="560ed5f0-b0e3-4861-acd4-10bfff936801" providerId="ADAL" clId="{077FCF23-C103-4F3F-82C6-0B822F059E96}" dt="2021-06-17T11:23:23.698" v="1" actId="13926"/>
          <ac:graphicFrameMkLst>
            <pc:docMk/>
            <pc:sldMk cId="3157974219" sldId="2145707801"/>
            <ac:graphicFrameMk id="37" creationId="{32865975-BE50-45D7-AAA9-2BAEE1C87323}"/>
          </ac:graphicFrameMkLst>
        </pc:graphicFrameChg>
        <pc:graphicFrameChg chg="modGraphic">
          <ac:chgData name="Lucy Holmes" userId="560ed5f0-b0e3-4861-acd4-10bfff936801" providerId="ADAL" clId="{077FCF23-C103-4F3F-82C6-0B822F059E96}" dt="2021-06-17T11:23:25.274" v="2" actId="13926"/>
          <ac:graphicFrameMkLst>
            <pc:docMk/>
            <pc:sldMk cId="3157974219" sldId="2145707801"/>
            <ac:graphicFrameMk id="39" creationId="{D4149206-1405-449D-814F-4B1523117798}"/>
          </ac:graphicFrameMkLst>
        </pc:graphicFrameChg>
      </pc:sldChg>
      <pc:sldChg chg="modSp mod">
        <pc:chgData name="Lucy Holmes" userId="560ed5f0-b0e3-4861-acd4-10bfff936801" providerId="ADAL" clId="{077FCF23-C103-4F3F-82C6-0B822F059E96}" dt="2021-06-17T11:24:23.436" v="22" actId="13926"/>
        <pc:sldMkLst>
          <pc:docMk/>
          <pc:sldMk cId="3692411332" sldId="2145707840"/>
        </pc:sldMkLst>
        <pc:spChg chg="mod">
          <ac:chgData name="Lucy Holmes" userId="560ed5f0-b0e3-4861-acd4-10bfff936801" providerId="ADAL" clId="{077FCF23-C103-4F3F-82C6-0B822F059E96}" dt="2021-06-17T11:24:23.436" v="22" actId="13926"/>
          <ac:spMkLst>
            <pc:docMk/>
            <pc:sldMk cId="3692411332" sldId="2145707840"/>
            <ac:spMk id="3" creationId="{766F1485-6BC8-4B8B-ACE2-EE570E50DA35}"/>
          </ac:spMkLst>
        </pc:spChg>
      </pc:sldChg>
      <pc:sldChg chg="modSp mod">
        <pc:chgData name="Lucy Holmes" userId="560ed5f0-b0e3-4861-acd4-10bfff936801" providerId="ADAL" clId="{077FCF23-C103-4F3F-82C6-0B822F059E96}" dt="2021-06-17T11:23:52.435" v="9" actId="13926"/>
        <pc:sldMkLst>
          <pc:docMk/>
          <pc:sldMk cId="4023947085" sldId="2145707851"/>
        </pc:sldMkLst>
        <pc:spChg chg="mod">
          <ac:chgData name="Lucy Holmes" userId="560ed5f0-b0e3-4861-acd4-10bfff936801" providerId="ADAL" clId="{077FCF23-C103-4F3F-82C6-0B822F059E96}" dt="2021-06-17T11:23:52.435" v="9" actId="13926"/>
          <ac:spMkLst>
            <pc:docMk/>
            <pc:sldMk cId="4023947085" sldId="2145707851"/>
            <ac:spMk id="7" creationId="{E8A8F7A8-E385-457A-9801-AD8C4188D583}"/>
          </ac:spMkLst>
        </pc:spChg>
      </pc:sldChg>
      <pc:sldChg chg="modSp mod">
        <pc:chgData name="Lucy Holmes" userId="560ed5f0-b0e3-4861-acd4-10bfff936801" providerId="ADAL" clId="{077FCF23-C103-4F3F-82C6-0B822F059E96}" dt="2021-06-17T11:23:54.611" v="10" actId="13926"/>
        <pc:sldMkLst>
          <pc:docMk/>
          <pc:sldMk cId="2103425051" sldId="2145707852"/>
        </pc:sldMkLst>
        <pc:spChg chg="mod">
          <ac:chgData name="Lucy Holmes" userId="560ed5f0-b0e3-4861-acd4-10bfff936801" providerId="ADAL" clId="{077FCF23-C103-4F3F-82C6-0B822F059E96}" dt="2021-06-17T11:23:54.611" v="10" actId="13926"/>
          <ac:spMkLst>
            <pc:docMk/>
            <pc:sldMk cId="2103425051" sldId="2145707852"/>
            <ac:spMk id="7" creationId="{E8A8F7A8-E385-457A-9801-AD8C4188D583}"/>
          </ac:spMkLst>
        </pc:spChg>
      </pc:sldChg>
      <pc:sldChg chg="modSp mod">
        <pc:chgData name="Lucy Holmes" userId="560ed5f0-b0e3-4861-acd4-10bfff936801" providerId="ADAL" clId="{077FCF23-C103-4F3F-82C6-0B822F059E96}" dt="2021-06-17T11:23:56.692" v="11" actId="13926"/>
        <pc:sldMkLst>
          <pc:docMk/>
          <pc:sldMk cId="3482080855" sldId="2145707853"/>
        </pc:sldMkLst>
        <pc:spChg chg="mod">
          <ac:chgData name="Lucy Holmes" userId="560ed5f0-b0e3-4861-acd4-10bfff936801" providerId="ADAL" clId="{077FCF23-C103-4F3F-82C6-0B822F059E96}" dt="2021-06-17T11:23:56.692" v="11" actId="13926"/>
          <ac:spMkLst>
            <pc:docMk/>
            <pc:sldMk cId="3482080855" sldId="2145707853"/>
            <ac:spMk id="7" creationId="{E8A8F7A8-E385-457A-9801-AD8C4188D583}"/>
          </ac:spMkLst>
        </pc:spChg>
      </pc:sldChg>
      <pc:sldChg chg="modSp mod">
        <pc:chgData name="Lucy Holmes" userId="560ed5f0-b0e3-4861-acd4-10bfff936801" providerId="ADAL" clId="{077FCF23-C103-4F3F-82C6-0B822F059E96}" dt="2021-06-17T11:23:58.516" v="12" actId="13926"/>
        <pc:sldMkLst>
          <pc:docMk/>
          <pc:sldMk cId="480629365" sldId="2145707854"/>
        </pc:sldMkLst>
        <pc:spChg chg="mod">
          <ac:chgData name="Lucy Holmes" userId="560ed5f0-b0e3-4861-acd4-10bfff936801" providerId="ADAL" clId="{077FCF23-C103-4F3F-82C6-0B822F059E96}" dt="2021-06-17T11:23:58.516" v="12" actId="13926"/>
          <ac:spMkLst>
            <pc:docMk/>
            <pc:sldMk cId="480629365" sldId="2145707854"/>
            <ac:spMk id="7" creationId="{E8A8F7A8-E385-457A-9801-AD8C4188D583}"/>
          </ac:spMkLst>
        </pc:spChg>
      </pc:sldChg>
      <pc:sldChg chg="modSp mod">
        <pc:chgData name="Lucy Holmes" userId="560ed5f0-b0e3-4861-acd4-10bfff936801" providerId="ADAL" clId="{077FCF23-C103-4F3F-82C6-0B822F059E96}" dt="2021-06-17T11:24:00.532" v="13" actId="13926"/>
        <pc:sldMkLst>
          <pc:docMk/>
          <pc:sldMk cId="3907000776" sldId="2145707859"/>
        </pc:sldMkLst>
        <pc:spChg chg="mod">
          <ac:chgData name="Lucy Holmes" userId="560ed5f0-b0e3-4861-acd4-10bfff936801" providerId="ADAL" clId="{077FCF23-C103-4F3F-82C6-0B822F059E96}" dt="2021-06-17T11:24:00.532" v="13" actId="13926"/>
          <ac:spMkLst>
            <pc:docMk/>
            <pc:sldMk cId="3907000776" sldId="2145707859"/>
            <ac:spMk id="7" creationId="{E8A8F7A8-E385-457A-9801-AD8C4188D583}"/>
          </ac:spMkLst>
        </pc:spChg>
      </pc:sldChg>
      <pc:sldChg chg="modSp mod">
        <pc:chgData name="Lucy Holmes" userId="560ed5f0-b0e3-4861-acd4-10bfff936801" providerId="ADAL" clId="{077FCF23-C103-4F3F-82C6-0B822F059E96}" dt="2021-06-17T11:24:06.573" v="15" actId="13926"/>
        <pc:sldMkLst>
          <pc:docMk/>
          <pc:sldMk cId="3077909767" sldId="2145707864"/>
        </pc:sldMkLst>
        <pc:spChg chg="mod">
          <ac:chgData name="Lucy Holmes" userId="560ed5f0-b0e3-4861-acd4-10bfff936801" providerId="ADAL" clId="{077FCF23-C103-4F3F-82C6-0B822F059E96}" dt="2021-06-17T11:24:06.573" v="15" actId="13926"/>
          <ac:spMkLst>
            <pc:docMk/>
            <pc:sldMk cId="3077909767" sldId="2145707864"/>
            <ac:spMk id="3" creationId="{CB8E7924-7988-4AA8-BF05-189B1F38640D}"/>
          </ac:spMkLst>
        </pc:spChg>
      </pc:sldChg>
      <pc:sldChg chg="modSp mod delCm">
        <pc:chgData name="Lucy Holmes" userId="560ed5f0-b0e3-4861-acd4-10bfff936801" providerId="ADAL" clId="{077FCF23-C103-4F3F-82C6-0B822F059E96}" dt="2021-06-17T11:23:36.414" v="6" actId="1592"/>
        <pc:sldMkLst>
          <pc:docMk/>
          <pc:sldMk cId="1592684479" sldId="2145707865"/>
        </pc:sldMkLst>
        <pc:spChg chg="mod">
          <ac:chgData name="Lucy Holmes" userId="560ed5f0-b0e3-4861-acd4-10bfff936801" providerId="ADAL" clId="{077FCF23-C103-4F3F-82C6-0B822F059E96}" dt="2021-06-17T11:23:34.489" v="5" actId="13926"/>
          <ac:spMkLst>
            <pc:docMk/>
            <pc:sldMk cId="1592684479" sldId="2145707865"/>
            <ac:spMk id="3" creationId="{963DB5EB-E2EA-4781-ABB1-B3D8252F8710}"/>
          </ac:spMkLst>
        </pc:spChg>
      </pc:sldChg>
      <pc:sldChg chg="modSp mod">
        <pc:chgData name="Lucy Holmes" userId="560ed5f0-b0e3-4861-acd4-10bfff936801" providerId="ADAL" clId="{077FCF23-C103-4F3F-82C6-0B822F059E96}" dt="2021-06-17T11:24:03.836" v="14" actId="13926"/>
        <pc:sldMkLst>
          <pc:docMk/>
          <pc:sldMk cId="3450353686" sldId="2145707867"/>
        </pc:sldMkLst>
        <pc:spChg chg="mod">
          <ac:chgData name="Lucy Holmes" userId="560ed5f0-b0e3-4861-acd4-10bfff936801" providerId="ADAL" clId="{077FCF23-C103-4F3F-82C6-0B822F059E96}" dt="2021-06-17T11:24:03.836" v="14" actId="13926"/>
          <ac:spMkLst>
            <pc:docMk/>
            <pc:sldMk cId="3450353686" sldId="2145707867"/>
            <ac:spMk id="3" creationId="{CB8E7924-7988-4AA8-BF05-189B1F38640D}"/>
          </ac:spMkLst>
        </pc:spChg>
      </pc:sldChg>
      <pc:sldChg chg="modSp mod">
        <pc:chgData name="Lucy Holmes" userId="560ed5f0-b0e3-4861-acd4-10bfff936801" providerId="ADAL" clId="{077FCF23-C103-4F3F-82C6-0B822F059E96}" dt="2021-06-17T11:23:41.106" v="8" actId="13926"/>
        <pc:sldMkLst>
          <pc:docMk/>
          <pc:sldMk cId="627944078" sldId="2145707868"/>
        </pc:sldMkLst>
        <pc:spChg chg="mod">
          <ac:chgData name="Lucy Holmes" userId="560ed5f0-b0e3-4861-acd4-10bfff936801" providerId="ADAL" clId="{077FCF23-C103-4F3F-82C6-0B822F059E96}" dt="2021-06-17T11:23:41.106" v="8" actId="13926"/>
          <ac:spMkLst>
            <pc:docMk/>
            <pc:sldMk cId="627944078" sldId="2145707868"/>
            <ac:spMk id="3" creationId="{963DB5EB-E2EA-4781-ABB1-B3D8252F8710}"/>
          </ac:spMkLst>
        </pc:spChg>
      </pc:sldChg>
      <pc:sldChg chg="modSp mod">
        <pc:chgData name="Lucy Holmes" userId="560ed5f0-b0e3-4861-acd4-10bfff936801" providerId="ADAL" clId="{077FCF23-C103-4F3F-82C6-0B822F059E96}" dt="2021-06-17T11:23:39.274" v="7" actId="13926"/>
        <pc:sldMkLst>
          <pc:docMk/>
          <pc:sldMk cId="3867107816" sldId="2145707875"/>
        </pc:sldMkLst>
        <pc:spChg chg="mod">
          <ac:chgData name="Lucy Holmes" userId="560ed5f0-b0e3-4861-acd4-10bfff936801" providerId="ADAL" clId="{077FCF23-C103-4F3F-82C6-0B822F059E96}" dt="2021-06-17T11:23:39.274" v="7" actId="13926"/>
          <ac:spMkLst>
            <pc:docMk/>
            <pc:sldMk cId="3867107816" sldId="2145707875"/>
            <ac:spMk id="3" creationId="{963DB5EB-E2EA-4781-ABB1-B3D8252F8710}"/>
          </ac:spMkLst>
        </pc:spChg>
      </pc:sldChg>
      <pc:sldChg chg="modSp mod delCm">
        <pc:chgData name="Lucy Holmes" userId="560ed5f0-b0e3-4861-acd4-10bfff936801" providerId="ADAL" clId="{077FCF23-C103-4F3F-82C6-0B822F059E96}" dt="2021-06-17T11:24:20.789" v="21" actId="13926"/>
        <pc:sldMkLst>
          <pc:docMk/>
          <pc:sldMk cId="1538187968" sldId="2145707876"/>
        </pc:sldMkLst>
        <pc:spChg chg="mod">
          <ac:chgData name="Lucy Holmes" userId="560ed5f0-b0e3-4861-acd4-10bfff936801" providerId="ADAL" clId="{077FCF23-C103-4F3F-82C6-0B822F059E96}" dt="2021-06-17T11:24:20.789" v="21" actId="13926"/>
          <ac:spMkLst>
            <pc:docMk/>
            <pc:sldMk cId="1538187968" sldId="2145707876"/>
            <ac:spMk id="65" creationId="{9ABDC353-5D65-42F6-9484-E4B2746BE058}"/>
          </ac:spMkLst>
        </pc:spChg>
        <pc:spChg chg="mod">
          <ac:chgData name="Lucy Holmes" userId="560ed5f0-b0e3-4861-acd4-10bfff936801" providerId="ADAL" clId="{077FCF23-C103-4F3F-82C6-0B822F059E96}" dt="2021-06-17T11:24:18.038" v="19" actId="13926"/>
          <ac:spMkLst>
            <pc:docMk/>
            <pc:sldMk cId="1538187968" sldId="2145707876"/>
            <ac:spMk id="67" creationId="{07306067-10A8-4E29-B43B-3F1431239D17}"/>
          </ac:spMkLst>
        </pc:spChg>
      </pc:sldChg>
      <pc:sldChg chg="modSp mod">
        <pc:chgData name="Lucy Holmes" userId="560ed5f0-b0e3-4861-acd4-10bfff936801" providerId="ADAL" clId="{077FCF23-C103-4F3F-82C6-0B822F059E96}" dt="2021-06-17T11:24:08.147" v="16" actId="13926"/>
        <pc:sldMkLst>
          <pc:docMk/>
          <pc:sldMk cId="1364323601" sldId="2145707877"/>
        </pc:sldMkLst>
        <pc:spChg chg="mod">
          <ac:chgData name="Lucy Holmes" userId="560ed5f0-b0e3-4861-acd4-10bfff936801" providerId="ADAL" clId="{077FCF23-C103-4F3F-82C6-0B822F059E96}" dt="2021-06-17T11:24:08.147" v="16" actId="13926"/>
          <ac:spMkLst>
            <pc:docMk/>
            <pc:sldMk cId="1364323601" sldId="2145707877"/>
            <ac:spMk id="3" creationId="{CB8E7924-7988-4AA8-BF05-189B1F38640D}"/>
          </ac:spMkLst>
        </pc:spChg>
      </pc:sldChg>
      <pc:sldChg chg="modSp mod delCm">
        <pc:chgData name="Lucy Holmes" userId="560ed5f0-b0e3-4861-acd4-10bfff936801" providerId="ADAL" clId="{077FCF23-C103-4F3F-82C6-0B822F059E96}" dt="2021-06-17T11:24:15.524" v="18" actId="1592"/>
        <pc:sldMkLst>
          <pc:docMk/>
          <pc:sldMk cId="440700796" sldId="2145707878"/>
        </pc:sldMkLst>
        <pc:spChg chg="mod">
          <ac:chgData name="Lucy Holmes" userId="560ed5f0-b0e3-4861-acd4-10bfff936801" providerId="ADAL" clId="{077FCF23-C103-4F3F-82C6-0B822F059E96}" dt="2021-06-17T11:24:14.468" v="17" actId="13926"/>
          <ac:spMkLst>
            <pc:docMk/>
            <pc:sldMk cId="440700796" sldId="2145707878"/>
            <ac:spMk id="3" creationId="{CB8E7924-7988-4AA8-BF05-189B1F38640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66A85-ACD8-41FF-8508-7C36518775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4C49AE9-1EE0-4F27-8B68-5BE66DB6A1AF}">
      <dgm:prSet phldrT="[Text]" custT="1"/>
      <dgm:spPr>
        <a:noFill/>
        <a:ln>
          <a:noFill/>
        </a:ln>
      </dgm:spPr>
      <dgm:t>
        <a:bodyPr/>
        <a:lstStyle/>
        <a:p>
          <a:r>
            <a:rPr lang="en-GB" sz="1600" b="1" dirty="0">
              <a:solidFill>
                <a:srgbClr val="3B9FFF"/>
              </a:solidFill>
              <a:latin typeface="Arial" panose="020B0604020202020204" pitchFamily="34" charset="0"/>
              <a:cs typeface="Arial" panose="020B0604020202020204" pitchFamily="34" charset="0"/>
            </a:rPr>
            <a:t>Know yourself </a:t>
          </a:r>
        </a:p>
        <a:p>
          <a:r>
            <a:rPr lang="en-GB" sz="1400" dirty="0">
              <a:solidFill>
                <a:schemeClr val="tx1"/>
              </a:solidFill>
              <a:latin typeface="Arial" panose="020B0604020202020204" pitchFamily="34" charset="0"/>
              <a:cs typeface="Arial" panose="020B0604020202020204" pitchFamily="34" charset="0"/>
            </a:rPr>
            <a:t>Consider what your ultimate goal is for both the meeting and your next role in health and care. Consider your key strengths, ‘hard’ technical skills, ‘soft’ transferable skills, work values and your areas of interest.</a:t>
          </a:r>
        </a:p>
      </dgm:t>
    </dgm:pt>
    <dgm:pt modelId="{980A5F76-20A5-4E68-B5DE-92339E369601}" type="parTrans" cxnId="{F69690D5-7984-4494-8B4E-09827AF25074}">
      <dgm:prSet/>
      <dgm:spPr/>
      <dgm:t>
        <a:bodyPr/>
        <a:lstStyle/>
        <a:p>
          <a:endParaRPr lang="en-GB"/>
        </a:p>
      </dgm:t>
    </dgm:pt>
    <dgm:pt modelId="{2BB7ECF0-E483-4979-A256-AC5F4314A0EB}" type="sibTrans" cxnId="{F69690D5-7984-4494-8B4E-09827AF25074}">
      <dgm:prSet/>
      <dgm:spPr>
        <a:ln>
          <a:noFill/>
        </a:ln>
      </dgm:spPr>
      <dgm:t>
        <a:bodyPr/>
        <a:lstStyle/>
        <a:p>
          <a:endParaRPr lang="en-GB"/>
        </a:p>
      </dgm:t>
    </dgm:pt>
    <dgm:pt modelId="{D02A52D6-FEF1-4E3D-A7FB-B323BE3518E0}">
      <dgm:prSet phldrT="[Text]" custT="1"/>
      <dgm:spPr>
        <a:noFill/>
        <a:ln>
          <a:noFill/>
        </a:ln>
      </dgm:spPr>
      <dgm:t>
        <a:bodyPr/>
        <a:lstStyle/>
        <a:p>
          <a:r>
            <a:rPr lang="en-GB" sz="1600" b="1" dirty="0">
              <a:solidFill>
                <a:srgbClr val="1E6EFF"/>
              </a:solidFill>
              <a:latin typeface="Arial" panose="020B0604020202020204" pitchFamily="34" charset="0"/>
              <a:cs typeface="Arial" panose="020B0604020202020204" pitchFamily="34" charset="0"/>
            </a:rPr>
            <a:t>Explore possibilities</a:t>
          </a:r>
        </a:p>
        <a:p>
          <a:r>
            <a:rPr lang="en-GB" sz="1400" dirty="0">
              <a:solidFill>
                <a:schemeClr val="tx1"/>
              </a:solidFill>
              <a:latin typeface="Arial" panose="020B0604020202020204" pitchFamily="34" charset="0"/>
              <a:cs typeface="Arial" panose="020B0604020202020204" pitchFamily="34" charset="0"/>
            </a:rPr>
            <a:t>Start looking yourself at what options might be best suited to you and use the meeting to confirm this and what the possibilities are.</a:t>
          </a:r>
        </a:p>
      </dgm:t>
    </dgm:pt>
    <dgm:pt modelId="{5CA602F9-F820-4BD5-8539-B86A9665EC0C}" type="parTrans" cxnId="{673AD6CB-9123-4B0E-93B4-0DD7D2CA2E3A}">
      <dgm:prSet/>
      <dgm:spPr/>
      <dgm:t>
        <a:bodyPr/>
        <a:lstStyle/>
        <a:p>
          <a:endParaRPr lang="en-GB"/>
        </a:p>
      </dgm:t>
    </dgm:pt>
    <dgm:pt modelId="{7653BC90-F424-4137-8FDF-8C3C69B562F6}" type="sibTrans" cxnId="{673AD6CB-9123-4B0E-93B4-0DD7D2CA2E3A}">
      <dgm:prSet/>
      <dgm:spPr/>
      <dgm:t>
        <a:bodyPr/>
        <a:lstStyle/>
        <a:p>
          <a:endParaRPr lang="en-GB"/>
        </a:p>
      </dgm:t>
    </dgm:pt>
    <dgm:pt modelId="{003B850D-EA82-470D-A308-B2B1EF631A85}">
      <dgm:prSet phldrT="[Text]" custT="1"/>
      <dgm:spPr>
        <a:noFill/>
        <a:ln>
          <a:noFill/>
        </a:ln>
      </dgm:spPr>
      <dgm:t>
        <a:bodyPr/>
        <a:lstStyle/>
        <a:p>
          <a:r>
            <a:rPr lang="en-GB" sz="1600" b="1" dirty="0">
              <a:solidFill>
                <a:srgbClr val="005EB8"/>
              </a:solidFill>
              <a:latin typeface="Arial" panose="020B0604020202020204" pitchFamily="34" charset="0"/>
              <a:cs typeface="Arial" panose="020B0604020202020204" pitchFamily="34" charset="0"/>
            </a:rPr>
            <a:t>Making choices</a:t>
          </a:r>
        </a:p>
        <a:p>
          <a:r>
            <a:rPr lang="en-GB" sz="1400" dirty="0">
              <a:solidFill>
                <a:schemeClr val="tx1"/>
              </a:solidFill>
              <a:latin typeface="Arial" panose="020B0604020202020204" pitchFamily="34" charset="0"/>
              <a:cs typeface="Arial" panose="020B0604020202020204" pitchFamily="34" charset="0"/>
            </a:rPr>
            <a:t>Assess what development needs you may have. Take a look at the careers sites for what skills and qualifications you might need. Ask about what support you can expect to gain those skills and qualifications required.</a:t>
          </a:r>
        </a:p>
      </dgm:t>
    </dgm:pt>
    <dgm:pt modelId="{BD61427B-926E-4B15-84F1-254A66470C89}" type="parTrans" cxnId="{1F1FD24E-7422-4D5D-9AB4-B772AC372545}">
      <dgm:prSet/>
      <dgm:spPr/>
      <dgm:t>
        <a:bodyPr/>
        <a:lstStyle/>
        <a:p>
          <a:endParaRPr lang="en-GB"/>
        </a:p>
      </dgm:t>
    </dgm:pt>
    <dgm:pt modelId="{7F61E519-2740-44D9-94BB-862EECDD453C}" type="sibTrans" cxnId="{1F1FD24E-7422-4D5D-9AB4-B772AC372545}">
      <dgm:prSet/>
      <dgm:spPr/>
      <dgm:t>
        <a:bodyPr/>
        <a:lstStyle/>
        <a:p>
          <a:endParaRPr lang="en-GB"/>
        </a:p>
      </dgm:t>
    </dgm:pt>
    <dgm:pt modelId="{EE029325-BF50-4C40-9A28-E85ACEC5470F}">
      <dgm:prSet custT="1"/>
      <dgm:spPr>
        <a:noFill/>
      </dgm:spPr>
      <dgm:t>
        <a:bodyPr/>
        <a:lstStyle/>
        <a:p>
          <a:r>
            <a:rPr lang="en-GB" sz="1600" b="1" dirty="0">
              <a:solidFill>
                <a:srgbClr val="003087"/>
              </a:solidFill>
              <a:latin typeface="Arial" panose="020B0604020202020204" pitchFamily="34" charset="0"/>
              <a:cs typeface="Arial" panose="020B0604020202020204" pitchFamily="34" charset="0"/>
            </a:rPr>
            <a:t>Making it happen</a:t>
          </a:r>
        </a:p>
        <a:p>
          <a:r>
            <a:rPr lang="en-GB" sz="1400" dirty="0">
              <a:solidFill>
                <a:schemeClr val="tx1"/>
              </a:solidFill>
              <a:latin typeface="Arial" panose="020B0604020202020204" pitchFamily="34" charset="0"/>
              <a:cs typeface="Arial" panose="020B0604020202020204" pitchFamily="34" charset="0"/>
            </a:rPr>
            <a:t>Consider </a:t>
          </a:r>
          <a:r>
            <a:rPr lang="en-GB" sz="1400" i="1" dirty="0">
              <a:solidFill>
                <a:schemeClr val="tx1"/>
              </a:solidFill>
              <a:latin typeface="Arial" panose="020B0604020202020204" pitchFamily="34" charset="0"/>
              <a:cs typeface="Arial" panose="020B0604020202020204" pitchFamily="34" charset="0"/>
            </a:rPr>
            <a:t>“what is the one development need I have?” </a:t>
          </a:r>
          <a:r>
            <a:rPr lang="en-GB" sz="1400" dirty="0">
              <a:solidFill>
                <a:schemeClr val="tx1"/>
              </a:solidFill>
              <a:latin typeface="Arial" panose="020B0604020202020204" pitchFamily="34" charset="0"/>
              <a:cs typeface="Arial" panose="020B0604020202020204" pitchFamily="34" charset="0"/>
            </a:rPr>
            <a:t>and focus on that.</a:t>
          </a:r>
        </a:p>
      </dgm:t>
    </dgm:pt>
    <dgm:pt modelId="{B3C33461-3B4A-4B35-8C14-B0190AC4A98F}" type="parTrans" cxnId="{AB864A37-CA52-4E1C-8031-080244B1FF5A}">
      <dgm:prSet/>
      <dgm:spPr/>
      <dgm:t>
        <a:bodyPr/>
        <a:lstStyle/>
        <a:p>
          <a:endParaRPr lang="en-GB"/>
        </a:p>
      </dgm:t>
    </dgm:pt>
    <dgm:pt modelId="{B8977D53-1826-4853-AC46-E79919C3B4CB}" type="sibTrans" cxnId="{AB864A37-CA52-4E1C-8031-080244B1FF5A}">
      <dgm:prSet/>
      <dgm:spPr/>
      <dgm:t>
        <a:bodyPr/>
        <a:lstStyle/>
        <a:p>
          <a:endParaRPr lang="en-GB"/>
        </a:p>
      </dgm:t>
    </dgm:pt>
    <dgm:pt modelId="{E5D3A2C7-B8CE-413A-9950-D94FB8383092}" type="pres">
      <dgm:prSet presAssocID="{3DA66A85-ACD8-41FF-8508-7C3651877502}" presName="Name0" presStyleCnt="0">
        <dgm:presLayoutVars>
          <dgm:chMax val="7"/>
          <dgm:chPref val="7"/>
          <dgm:dir/>
        </dgm:presLayoutVars>
      </dgm:prSet>
      <dgm:spPr/>
    </dgm:pt>
    <dgm:pt modelId="{068DA987-24D0-4ABA-ACB0-7D950D6241E7}" type="pres">
      <dgm:prSet presAssocID="{3DA66A85-ACD8-41FF-8508-7C3651877502}" presName="Name1" presStyleCnt="0"/>
      <dgm:spPr/>
    </dgm:pt>
    <dgm:pt modelId="{DF83A7D6-2EE0-4202-9939-0E5007FC1F49}" type="pres">
      <dgm:prSet presAssocID="{3DA66A85-ACD8-41FF-8508-7C3651877502}" presName="cycle" presStyleCnt="0"/>
      <dgm:spPr/>
    </dgm:pt>
    <dgm:pt modelId="{5AA012D7-6A31-490A-8CE7-7FF8EE49DE4F}" type="pres">
      <dgm:prSet presAssocID="{3DA66A85-ACD8-41FF-8508-7C3651877502}" presName="srcNode" presStyleLbl="node1" presStyleIdx="0" presStyleCnt="4"/>
      <dgm:spPr/>
    </dgm:pt>
    <dgm:pt modelId="{99D32BDA-2B19-43FA-9EA6-1DABFC77D141}" type="pres">
      <dgm:prSet presAssocID="{3DA66A85-ACD8-41FF-8508-7C3651877502}" presName="conn" presStyleLbl="parChTrans1D2" presStyleIdx="0" presStyleCnt="1"/>
      <dgm:spPr/>
    </dgm:pt>
    <dgm:pt modelId="{767019F3-09AD-43B1-B928-76A6250B665D}" type="pres">
      <dgm:prSet presAssocID="{3DA66A85-ACD8-41FF-8508-7C3651877502}" presName="extraNode" presStyleLbl="node1" presStyleIdx="0" presStyleCnt="4"/>
      <dgm:spPr/>
    </dgm:pt>
    <dgm:pt modelId="{88C704E6-E4BE-4026-9DE2-803B05A2D394}" type="pres">
      <dgm:prSet presAssocID="{3DA66A85-ACD8-41FF-8508-7C3651877502}" presName="dstNode" presStyleLbl="node1" presStyleIdx="0" presStyleCnt="4"/>
      <dgm:spPr/>
    </dgm:pt>
    <dgm:pt modelId="{A880E1FD-D2A2-4F02-90A1-D98518888E25}" type="pres">
      <dgm:prSet presAssocID="{B4C49AE9-1EE0-4F27-8B68-5BE66DB6A1AF}" presName="text_1" presStyleLbl="node1" presStyleIdx="0" presStyleCnt="4">
        <dgm:presLayoutVars>
          <dgm:bulletEnabled val="1"/>
        </dgm:presLayoutVars>
      </dgm:prSet>
      <dgm:spPr/>
    </dgm:pt>
    <dgm:pt modelId="{832F5602-8672-48E4-B56C-40B958B0D0B6}" type="pres">
      <dgm:prSet presAssocID="{B4C49AE9-1EE0-4F27-8B68-5BE66DB6A1AF}" presName="accent_1" presStyleCnt="0"/>
      <dgm:spPr/>
    </dgm:pt>
    <dgm:pt modelId="{2DB3E970-92FE-42CA-9661-E4E71E2BCDCE}" type="pres">
      <dgm:prSet presAssocID="{B4C49AE9-1EE0-4F27-8B68-5BE66DB6A1AF}" presName="accentRepeatNode" presStyleLbl="solidFgAcc1" presStyleIdx="0" presStyleCnt="4"/>
      <dgm:spPr>
        <a:solidFill>
          <a:srgbClr val="3B9FFF"/>
        </a:solidFill>
        <a:ln>
          <a:noFill/>
        </a:ln>
      </dgm:spPr>
    </dgm:pt>
    <dgm:pt modelId="{7B78FF7E-844C-44B5-813F-50437970F4ED}" type="pres">
      <dgm:prSet presAssocID="{D02A52D6-FEF1-4E3D-A7FB-B323BE3518E0}" presName="text_2" presStyleLbl="node1" presStyleIdx="1" presStyleCnt="4">
        <dgm:presLayoutVars>
          <dgm:bulletEnabled val="1"/>
        </dgm:presLayoutVars>
      </dgm:prSet>
      <dgm:spPr/>
    </dgm:pt>
    <dgm:pt modelId="{83290AB4-7848-4447-96A6-DAF2D5A9E2A6}" type="pres">
      <dgm:prSet presAssocID="{D02A52D6-FEF1-4E3D-A7FB-B323BE3518E0}" presName="accent_2" presStyleCnt="0"/>
      <dgm:spPr/>
    </dgm:pt>
    <dgm:pt modelId="{606C7416-C172-45BA-9647-5C2121CDF981}" type="pres">
      <dgm:prSet presAssocID="{D02A52D6-FEF1-4E3D-A7FB-B323BE3518E0}" presName="accentRepeatNode" presStyleLbl="solidFgAcc1" presStyleIdx="1" presStyleCnt="4"/>
      <dgm:spPr>
        <a:solidFill>
          <a:srgbClr val="1E6EFF"/>
        </a:solidFill>
        <a:ln>
          <a:noFill/>
        </a:ln>
      </dgm:spPr>
    </dgm:pt>
    <dgm:pt modelId="{D3FB0C95-E137-4D26-8C13-6E6A2F06AADB}" type="pres">
      <dgm:prSet presAssocID="{003B850D-EA82-470D-A308-B2B1EF631A85}" presName="text_3" presStyleLbl="node1" presStyleIdx="2" presStyleCnt="4">
        <dgm:presLayoutVars>
          <dgm:bulletEnabled val="1"/>
        </dgm:presLayoutVars>
      </dgm:prSet>
      <dgm:spPr/>
    </dgm:pt>
    <dgm:pt modelId="{F47E566A-F357-403A-9360-6198EAAB45AD}" type="pres">
      <dgm:prSet presAssocID="{003B850D-EA82-470D-A308-B2B1EF631A85}" presName="accent_3" presStyleCnt="0"/>
      <dgm:spPr/>
    </dgm:pt>
    <dgm:pt modelId="{8B1DFA05-30B3-4AB8-A700-D6EF2F80D5FC}" type="pres">
      <dgm:prSet presAssocID="{003B850D-EA82-470D-A308-B2B1EF631A85}" presName="accentRepeatNode" presStyleLbl="solidFgAcc1" presStyleIdx="2" presStyleCnt="4"/>
      <dgm:spPr>
        <a:solidFill>
          <a:srgbClr val="005EB8"/>
        </a:solidFill>
        <a:ln>
          <a:noFill/>
        </a:ln>
      </dgm:spPr>
    </dgm:pt>
    <dgm:pt modelId="{E86DD6B5-6C61-4F06-9F8E-AA5E8C64ECB1}" type="pres">
      <dgm:prSet presAssocID="{EE029325-BF50-4C40-9A28-E85ACEC5470F}" presName="text_4" presStyleLbl="node1" presStyleIdx="3" presStyleCnt="4">
        <dgm:presLayoutVars>
          <dgm:bulletEnabled val="1"/>
        </dgm:presLayoutVars>
      </dgm:prSet>
      <dgm:spPr/>
    </dgm:pt>
    <dgm:pt modelId="{0B67C530-80C1-46EF-8FF9-598197921CD5}" type="pres">
      <dgm:prSet presAssocID="{EE029325-BF50-4C40-9A28-E85ACEC5470F}" presName="accent_4" presStyleCnt="0"/>
      <dgm:spPr/>
    </dgm:pt>
    <dgm:pt modelId="{7D8E1C4C-F755-4539-AF23-58F89281E4A5}" type="pres">
      <dgm:prSet presAssocID="{EE029325-BF50-4C40-9A28-E85ACEC5470F}" presName="accentRepeatNode" presStyleLbl="solidFgAcc1" presStyleIdx="3" presStyleCnt="4"/>
      <dgm:spPr>
        <a:solidFill>
          <a:srgbClr val="003087"/>
        </a:solidFill>
        <a:ln>
          <a:noFill/>
        </a:ln>
      </dgm:spPr>
    </dgm:pt>
  </dgm:ptLst>
  <dgm:cxnLst>
    <dgm:cxn modelId="{87DC0411-C175-4F47-9952-3D0FD4323AD8}" type="presOf" srcId="{D02A52D6-FEF1-4E3D-A7FB-B323BE3518E0}" destId="{7B78FF7E-844C-44B5-813F-50437970F4ED}" srcOrd="0" destOrd="0" presId="urn:microsoft.com/office/officeart/2008/layout/VerticalCurvedList"/>
    <dgm:cxn modelId="{B506AE1D-CD81-452F-83A1-F3F8FD944711}" type="presOf" srcId="{003B850D-EA82-470D-A308-B2B1EF631A85}" destId="{D3FB0C95-E137-4D26-8C13-6E6A2F06AADB}" srcOrd="0" destOrd="0" presId="urn:microsoft.com/office/officeart/2008/layout/VerticalCurvedList"/>
    <dgm:cxn modelId="{AB864A37-CA52-4E1C-8031-080244B1FF5A}" srcId="{3DA66A85-ACD8-41FF-8508-7C3651877502}" destId="{EE029325-BF50-4C40-9A28-E85ACEC5470F}" srcOrd="3" destOrd="0" parTransId="{B3C33461-3B4A-4B35-8C14-B0190AC4A98F}" sibTransId="{B8977D53-1826-4853-AC46-E79919C3B4CB}"/>
    <dgm:cxn modelId="{6011C15E-B988-4E8D-898C-A95AF1168C49}" type="presOf" srcId="{3DA66A85-ACD8-41FF-8508-7C3651877502}" destId="{E5D3A2C7-B8CE-413A-9950-D94FB8383092}" srcOrd="0" destOrd="0" presId="urn:microsoft.com/office/officeart/2008/layout/VerticalCurvedList"/>
    <dgm:cxn modelId="{3733CB5E-AA6E-4368-BA8A-854B71A154AA}" type="presOf" srcId="{EE029325-BF50-4C40-9A28-E85ACEC5470F}" destId="{E86DD6B5-6C61-4F06-9F8E-AA5E8C64ECB1}" srcOrd="0" destOrd="0" presId="urn:microsoft.com/office/officeart/2008/layout/VerticalCurvedList"/>
    <dgm:cxn modelId="{1F1FD24E-7422-4D5D-9AB4-B772AC372545}" srcId="{3DA66A85-ACD8-41FF-8508-7C3651877502}" destId="{003B850D-EA82-470D-A308-B2B1EF631A85}" srcOrd="2" destOrd="0" parTransId="{BD61427B-926E-4B15-84F1-254A66470C89}" sibTransId="{7F61E519-2740-44D9-94BB-862EECDD453C}"/>
    <dgm:cxn modelId="{92E1ABC6-E665-4C3A-8337-1D123F0E2301}" type="presOf" srcId="{B4C49AE9-1EE0-4F27-8B68-5BE66DB6A1AF}" destId="{A880E1FD-D2A2-4F02-90A1-D98518888E25}" srcOrd="0" destOrd="0" presId="urn:microsoft.com/office/officeart/2008/layout/VerticalCurvedList"/>
    <dgm:cxn modelId="{7F3FF3C7-3C50-4891-A448-9D1861FF47A9}" type="presOf" srcId="{2BB7ECF0-E483-4979-A256-AC5F4314A0EB}" destId="{99D32BDA-2B19-43FA-9EA6-1DABFC77D141}" srcOrd="0" destOrd="0" presId="urn:microsoft.com/office/officeart/2008/layout/VerticalCurvedList"/>
    <dgm:cxn modelId="{673AD6CB-9123-4B0E-93B4-0DD7D2CA2E3A}" srcId="{3DA66A85-ACD8-41FF-8508-7C3651877502}" destId="{D02A52D6-FEF1-4E3D-A7FB-B323BE3518E0}" srcOrd="1" destOrd="0" parTransId="{5CA602F9-F820-4BD5-8539-B86A9665EC0C}" sibTransId="{7653BC90-F424-4137-8FDF-8C3C69B562F6}"/>
    <dgm:cxn modelId="{F69690D5-7984-4494-8B4E-09827AF25074}" srcId="{3DA66A85-ACD8-41FF-8508-7C3651877502}" destId="{B4C49AE9-1EE0-4F27-8B68-5BE66DB6A1AF}" srcOrd="0" destOrd="0" parTransId="{980A5F76-20A5-4E68-B5DE-92339E369601}" sibTransId="{2BB7ECF0-E483-4979-A256-AC5F4314A0EB}"/>
    <dgm:cxn modelId="{F4A3124B-ECA7-4B2C-B6D2-4D9FB1C4B112}" type="presParOf" srcId="{E5D3A2C7-B8CE-413A-9950-D94FB8383092}" destId="{068DA987-24D0-4ABA-ACB0-7D950D6241E7}" srcOrd="0" destOrd="0" presId="urn:microsoft.com/office/officeart/2008/layout/VerticalCurvedList"/>
    <dgm:cxn modelId="{92EEB21D-62C8-4446-AD6E-B607CDD3F6CA}" type="presParOf" srcId="{068DA987-24D0-4ABA-ACB0-7D950D6241E7}" destId="{DF83A7D6-2EE0-4202-9939-0E5007FC1F49}" srcOrd="0" destOrd="0" presId="urn:microsoft.com/office/officeart/2008/layout/VerticalCurvedList"/>
    <dgm:cxn modelId="{AA53ADFB-3DE2-4552-AE80-9B483F300FE4}" type="presParOf" srcId="{DF83A7D6-2EE0-4202-9939-0E5007FC1F49}" destId="{5AA012D7-6A31-490A-8CE7-7FF8EE49DE4F}" srcOrd="0" destOrd="0" presId="urn:microsoft.com/office/officeart/2008/layout/VerticalCurvedList"/>
    <dgm:cxn modelId="{7481BB5D-AA16-48DA-9E8A-DE588D9DED76}" type="presParOf" srcId="{DF83A7D6-2EE0-4202-9939-0E5007FC1F49}" destId="{99D32BDA-2B19-43FA-9EA6-1DABFC77D141}" srcOrd="1" destOrd="0" presId="urn:microsoft.com/office/officeart/2008/layout/VerticalCurvedList"/>
    <dgm:cxn modelId="{1C713D2D-49EA-44F0-95E4-7AB87482C1CA}" type="presParOf" srcId="{DF83A7D6-2EE0-4202-9939-0E5007FC1F49}" destId="{767019F3-09AD-43B1-B928-76A6250B665D}" srcOrd="2" destOrd="0" presId="urn:microsoft.com/office/officeart/2008/layout/VerticalCurvedList"/>
    <dgm:cxn modelId="{F1179D0D-DBAE-4375-863C-654FC079DD39}" type="presParOf" srcId="{DF83A7D6-2EE0-4202-9939-0E5007FC1F49}" destId="{88C704E6-E4BE-4026-9DE2-803B05A2D394}" srcOrd="3" destOrd="0" presId="urn:microsoft.com/office/officeart/2008/layout/VerticalCurvedList"/>
    <dgm:cxn modelId="{97DEC5C6-3554-4933-B5F7-A81EA7C4D41A}" type="presParOf" srcId="{068DA987-24D0-4ABA-ACB0-7D950D6241E7}" destId="{A880E1FD-D2A2-4F02-90A1-D98518888E25}" srcOrd="1" destOrd="0" presId="urn:microsoft.com/office/officeart/2008/layout/VerticalCurvedList"/>
    <dgm:cxn modelId="{5A852D95-CD28-4141-BDCD-28FD8AC6175F}" type="presParOf" srcId="{068DA987-24D0-4ABA-ACB0-7D950D6241E7}" destId="{832F5602-8672-48E4-B56C-40B958B0D0B6}" srcOrd="2" destOrd="0" presId="urn:microsoft.com/office/officeart/2008/layout/VerticalCurvedList"/>
    <dgm:cxn modelId="{C6228315-5EF6-409A-A6C9-28ABB32B5DC9}" type="presParOf" srcId="{832F5602-8672-48E4-B56C-40B958B0D0B6}" destId="{2DB3E970-92FE-42CA-9661-E4E71E2BCDCE}" srcOrd="0" destOrd="0" presId="urn:microsoft.com/office/officeart/2008/layout/VerticalCurvedList"/>
    <dgm:cxn modelId="{580A9E10-981F-4EDE-AC9C-52F4DC2CC6EB}" type="presParOf" srcId="{068DA987-24D0-4ABA-ACB0-7D950D6241E7}" destId="{7B78FF7E-844C-44B5-813F-50437970F4ED}" srcOrd="3" destOrd="0" presId="urn:microsoft.com/office/officeart/2008/layout/VerticalCurvedList"/>
    <dgm:cxn modelId="{9BD66555-4C82-47D7-B0B4-FF491F0AB143}" type="presParOf" srcId="{068DA987-24D0-4ABA-ACB0-7D950D6241E7}" destId="{83290AB4-7848-4447-96A6-DAF2D5A9E2A6}" srcOrd="4" destOrd="0" presId="urn:microsoft.com/office/officeart/2008/layout/VerticalCurvedList"/>
    <dgm:cxn modelId="{A6794085-E3C8-4D5B-93AB-727CBA97A39B}" type="presParOf" srcId="{83290AB4-7848-4447-96A6-DAF2D5A9E2A6}" destId="{606C7416-C172-45BA-9647-5C2121CDF981}" srcOrd="0" destOrd="0" presId="urn:microsoft.com/office/officeart/2008/layout/VerticalCurvedList"/>
    <dgm:cxn modelId="{695B03DE-0F48-4337-9F83-00D411A72DE2}" type="presParOf" srcId="{068DA987-24D0-4ABA-ACB0-7D950D6241E7}" destId="{D3FB0C95-E137-4D26-8C13-6E6A2F06AADB}" srcOrd="5" destOrd="0" presId="urn:microsoft.com/office/officeart/2008/layout/VerticalCurvedList"/>
    <dgm:cxn modelId="{7C7BB840-7549-44BC-BF1E-135FC920CD34}" type="presParOf" srcId="{068DA987-24D0-4ABA-ACB0-7D950D6241E7}" destId="{F47E566A-F357-403A-9360-6198EAAB45AD}" srcOrd="6" destOrd="0" presId="urn:microsoft.com/office/officeart/2008/layout/VerticalCurvedList"/>
    <dgm:cxn modelId="{14C032DE-4ACF-46B8-BF6D-114C44C72361}" type="presParOf" srcId="{F47E566A-F357-403A-9360-6198EAAB45AD}" destId="{8B1DFA05-30B3-4AB8-A700-D6EF2F80D5FC}" srcOrd="0" destOrd="0" presId="urn:microsoft.com/office/officeart/2008/layout/VerticalCurvedList"/>
    <dgm:cxn modelId="{92F060A2-8662-42D0-863F-956448FCE371}" type="presParOf" srcId="{068DA987-24D0-4ABA-ACB0-7D950D6241E7}" destId="{E86DD6B5-6C61-4F06-9F8E-AA5E8C64ECB1}" srcOrd="7" destOrd="0" presId="urn:microsoft.com/office/officeart/2008/layout/VerticalCurvedList"/>
    <dgm:cxn modelId="{8171FCC2-920C-4E9D-9F1A-95F42996F8CA}" type="presParOf" srcId="{068DA987-24D0-4ABA-ACB0-7D950D6241E7}" destId="{0B67C530-80C1-46EF-8FF9-598197921CD5}" srcOrd="8" destOrd="0" presId="urn:microsoft.com/office/officeart/2008/layout/VerticalCurvedList"/>
    <dgm:cxn modelId="{4EDFE84C-407A-4F0F-9F8D-F8FA97023BDB}" type="presParOf" srcId="{0B67C530-80C1-46EF-8FF9-598197921CD5}" destId="{7D8E1C4C-F755-4539-AF23-58F89281E4A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32BDA-2B19-43FA-9EA6-1DABFC77D141}">
      <dsp:nvSpPr>
        <dsp:cNvPr id="0" name=""/>
        <dsp:cNvSpPr/>
      </dsp:nvSpPr>
      <dsp:spPr>
        <a:xfrm>
          <a:off x="-5677913" y="-869140"/>
          <a:ext cx="6760027" cy="6760027"/>
        </a:xfrm>
        <a:prstGeom prst="blockArc">
          <a:avLst>
            <a:gd name="adj1" fmla="val 18900000"/>
            <a:gd name="adj2" fmla="val 2700000"/>
            <a:gd name="adj3" fmla="val 32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880E1FD-D2A2-4F02-90A1-D98518888E25}">
      <dsp:nvSpPr>
        <dsp:cNvPr id="0" name=""/>
        <dsp:cNvSpPr/>
      </dsp:nvSpPr>
      <dsp:spPr>
        <a:xfrm>
          <a:off x="566444" y="386071"/>
          <a:ext cx="6330063" cy="77254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208"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rgbClr val="3B9FFF"/>
              </a:solidFill>
              <a:latin typeface="Arial" panose="020B0604020202020204" pitchFamily="34" charset="0"/>
              <a:cs typeface="Arial" panose="020B0604020202020204" pitchFamily="34" charset="0"/>
            </a:rPr>
            <a:t>Know yourself </a:t>
          </a:r>
        </a:p>
        <a:p>
          <a:pPr marL="0" lvl="0" indent="0" algn="l" defTabSz="7112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rPr>
            <a:t>Consider what your ultimate goal is for both the meeting and your next role in health and care. Consider your key strengths, ‘hard’ technical skills, ‘soft’ transferable skills, work values and your areas of interest.</a:t>
          </a:r>
        </a:p>
      </dsp:txBody>
      <dsp:txXfrm>
        <a:off x="566444" y="386071"/>
        <a:ext cx="6330063" cy="772545"/>
      </dsp:txXfrm>
    </dsp:sp>
    <dsp:sp modelId="{2DB3E970-92FE-42CA-9661-E4E71E2BCDCE}">
      <dsp:nvSpPr>
        <dsp:cNvPr id="0" name=""/>
        <dsp:cNvSpPr/>
      </dsp:nvSpPr>
      <dsp:spPr>
        <a:xfrm>
          <a:off x="83603" y="289503"/>
          <a:ext cx="965681" cy="965681"/>
        </a:xfrm>
        <a:prstGeom prst="ellipse">
          <a:avLst/>
        </a:prstGeom>
        <a:solidFill>
          <a:srgbClr val="3B9FF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78FF7E-844C-44B5-813F-50437970F4ED}">
      <dsp:nvSpPr>
        <dsp:cNvPr id="0" name=""/>
        <dsp:cNvSpPr/>
      </dsp:nvSpPr>
      <dsp:spPr>
        <a:xfrm>
          <a:off x="1009362" y="1545091"/>
          <a:ext cx="5887145" cy="77254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208"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rgbClr val="1E6EFF"/>
              </a:solidFill>
              <a:latin typeface="Arial" panose="020B0604020202020204" pitchFamily="34" charset="0"/>
              <a:cs typeface="Arial" panose="020B0604020202020204" pitchFamily="34" charset="0"/>
            </a:rPr>
            <a:t>Explore possibilities</a:t>
          </a:r>
        </a:p>
        <a:p>
          <a:pPr marL="0" lvl="0" indent="0" algn="l" defTabSz="7112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rPr>
            <a:t>Start looking yourself at what options might be best suited to you and use the meeting to confirm this and what the possibilities are.</a:t>
          </a:r>
        </a:p>
      </dsp:txBody>
      <dsp:txXfrm>
        <a:off x="1009362" y="1545091"/>
        <a:ext cx="5887145" cy="772545"/>
      </dsp:txXfrm>
    </dsp:sp>
    <dsp:sp modelId="{606C7416-C172-45BA-9647-5C2121CDF981}">
      <dsp:nvSpPr>
        <dsp:cNvPr id="0" name=""/>
        <dsp:cNvSpPr/>
      </dsp:nvSpPr>
      <dsp:spPr>
        <a:xfrm>
          <a:off x="526521" y="1448522"/>
          <a:ext cx="965681" cy="965681"/>
        </a:xfrm>
        <a:prstGeom prst="ellipse">
          <a:avLst/>
        </a:prstGeom>
        <a:solidFill>
          <a:srgbClr val="1E6EF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FB0C95-E137-4D26-8C13-6E6A2F06AADB}">
      <dsp:nvSpPr>
        <dsp:cNvPr id="0" name=""/>
        <dsp:cNvSpPr/>
      </dsp:nvSpPr>
      <dsp:spPr>
        <a:xfrm>
          <a:off x="1009362" y="2704110"/>
          <a:ext cx="5887145" cy="77254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208"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rgbClr val="005EB8"/>
              </a:solidFill>
              <a:latin typeface="Arial" panose="020B0604020202020204" pitchFamily="34" charset="0"/>
              <a:cs typeface="Arial" panose="020B0604020202020204" pitchFamily="34" charset="0"/>
            </a:rPr>
            <a:t>Making choices</a:t>
          </a:r>
        </a:p>
        <a:p>
          <a:pPr marL="0" lvl="0" indent="0" algn="l" defTabSz="7112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rPr>
            <a:t>Assess what development needs you may have. Take a look at the careers sites for what skills and qualifications you might need. Ask about what support you can expect to gain those skills and qualifications required.</a:t>
          </a:r>
        </a:p>
      </dsp:txBody>
      <dsp:txXfrm>
        <a:off x="1009362" y="2704110"/>
        <a:ext cx="5887145" cy="772545"/>
      </dsp:txXfrm>
    </dsp:sp>
    <dsp:sp modelId="{8B1DFA05-30B3-4AB8-A700-D6EF2F80D5FC}">
      <dsp:nvSpPr>
        <dsp:cNvPr id="0" name=""/>
        <dsp:cNvSpPr/>
      </dsp:nvSpPr>
      <dsp:spPr>
        <a:xfrm>
          <a:off x="526521" y="2607542"/>
          <a:ext cx="965681" cy="965681"/>
        </a:xfrm>
        <a:prstGeom prst="ellipse">
          <a:avLst/>
        </a:prstGeom>
        <a:solidFill>
          <a:srgbClr val="005EB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86DD6B5-6C61-4F06-9F8E-AA5E8C64ECB1}">
      <dsp:nvSpPr>
        <dsp:cNvPr id="0" name=""/>
        <dsp:cNvSpPr/>
      </dsp:nvSpPr>
      <dsp:spPr>
        <a:xfrm>
          <a:off x="566444" y="3863129"/>
          <a:ext cx="6330063" cy="77254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208"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rgbClr val="003087"/>
              </a:solidFill>
              <a:latin typeface="Arial" panose="020B0604020202020204" pitchFamily="34" charset="0"/>
              <a:cs typeface="Arial" panose="020B0604020202020204" pitchFamily="34" charset="0"/>
            </a:rPr>
            <a:t>Making it happen</a:t>
          </a:r>
        </a:p>
        <a:p>
          <a:pPr marL="0" lvl="0" indent="0" algn="l" defTabSz="7112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rPr>
            <a:t>Consider </a:t>
          </a:r>
          <a:r>
            <a:rPr lang="en-GB" sz="1400" i="1" kern="1200" dirty="0">
              <a:solidFill>
                <a:schemeClr val="tx1"/>
              </a:solidFill>
              <a:latin typeface="Arial" panose="020B0604020202020204" pitchFamily="34" charset="0"/>
              <a:cs typeface="Arial" panose="020B0604020202020204" pitchFamily="34" charset="0"/>
            </a:rPr>
            <a:t>“what is the one development need I have?” </a:t>
          </a:r>
          <a:r>
            <a:rPr lang="en-GB" sz="1400" kern="1200" dirty="0">
              <a:solidFill>
                <a:schemeClr val="tx1"/>
              </a:solidFill>
              <a:latin typeface="Arial" panose="020B0604020202020204" pitchFamily="34" charset="0"/>
              <a:cs typeface="Arial" panose="020B0604020202020204" pitchFamily="34" charset="0"/>
            </a:rPr>
            <a:t>and focus on that.</a:t>
          </a:r>
        </a:p>
      </dsp:txBody>
      <dsp:txXfrm>
        <a:off x="566444" y="3863129"/>
        <a:ext cx="6330063" cy="772545"/>
      </dsp:txXfrm>
    </dsp:sp>
    <dsp:sp modelId="{7D8E1C4C-F755-4539-AF23-58F89281E4A5}">
      <dsp:nvSpPr>
        <dsp:cNvPr id="0" name=""/>
        <dsp:cNvSpPr/>
      </dsp:nvSpPr>
      <dsp:spPr>
        <a:xfrm>
          <a:off x="83603" y="3766561"/>
          <a:ext cx="965681" cy="965681"/>
        </a:xfrm>
        <a:prstGeom prst="ellipse">
          <a:avLst/>
        </a:prstGeom>
        <a:solidFill>
          <a:srgbClr val="003087"/>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F545B0AC-3C21-415C-AE16-0BF48B073E90}" type="slidenum">
              <a:rPr lang="en-GB" smtClean="0"/>
              <a:t>‹#›</a:t>
            </a:fld>
            <a:endParaRPr lang="en-GB" dirty="0"/>
          </a:p>
        </p:txBody>
      </p:sp>
    </p:spTree>
    <p:extLst>
      <p:ext uri="{BB962C8B-B14F-4D97-AF65-F5344CB8AC3E}">
        <p14:creationId xmlns:p14="http://schemas.microsoft.com/office/powerpoint/2010/main" val="23587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BE91546-E539-4711-8823-DA5C7B480360}" type="datetimeFigureOut">
              <a:rPr lang="en-GB" smtClean="0"/>
              <a:t>13/07/2021</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398B954-2888-4EEA-BC75-22288D66EB13}" type="slidenum">
              <a:rPr lang="en-GB" smtClean="0"/>
              <a:t>‹#›</a:t>
            </a:fld>
            <a:endParaRPr lang="en-GB" dirty="0"/>
          </a:p>
        </p:txBody>
      </p:sp>
    </p:spTree>
    <p:extLst>
      <p:ext uri="{BB962C8B-B14F-4D97-AF65-F5344CB8AC3E}">
        <p14:creationId xmlns:p14="http://schemas.microsoft.com/office/powerpoint/2010/main" val="267875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177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F5F26-CA5D-4E81-88BF-A549CF96B1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62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8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12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35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1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58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37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8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86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endParaRPr lang="en-GB" sz="120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85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20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endParaRPr lang="en-GB" sz="120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860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endParaRPr lang="en-GB" sz="120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562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endParaRPr lang="en-GB" sz="120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76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92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endParaRPr lang="en-GB" sz="120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80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endParaRPr lang="en-GB" sz="120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50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8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54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34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0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533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Dark Logo)">
    <p:spTree>
      <p:nvGrpSpPr>
        <p:cNvPr id="1" name=""/>
        <p:cNvGrpSpPr/>
        <p:nvPr/>
      </p:nvGrpSpPr>
      <p:grpSpPr>
        <a:xfrm>
          <a:off x="0" y="0"/>
          <a:ext cx="0" cy="0"/>
          <a:chOff x="0" y="0"/>
          <a:chExt cx="0" cy="0"/>
        </a:xfrm>
      </p:grpSpPr>
      <p:sp>
        <p:nvSpPr>
          <p:cNvPr id="23" name="plcPicture">
            <a:extLst>
              <a:ext uri="{FF2B5EF4-FFF2-40B4-BE49-F238E27FC236}">
                <a16:creationId xmlns:a16="http://schemas.microsoft.com/office/drawing/2014/main" id="{CB4A91C4-8713-4C74-A07C-ABA3AF1F93CC}"/>
              </a:ext>
            </a:extLst>
          </p:cNvPr>
          <p:cNvSpPr>
            <a:spLocks noGrp="1"/>
          </p:cNvSpPr>
          <p:nvPr>
            <p:ph type="pic" sz="quarter" idx="19" hasCustomPrompt="1"/>
          </p:nvPr>
        </p:nvSpPr>
        <p:spPr>
          <a:xfrm>
            <a:off x="0" y="0"/>
            <a:ext cx="7626260" cy="6858000"/>
          </a:xfrm>
          <a:custGeom>
            <a:avLst/>
            <a:gdLst>
              <a:gd name="connsiteX0" fmla="*/ 0 w 6196336"/>
              <a:gd name="connsiteY0" fmla="*/ 0 h 6858000"/>
              <a:gd name="connsiteX1" fmla="*/ 6196336 w 6196336"/>
              <a:gd name="connsiteY1" fmla="*/ 0 h 6858000"/>
              <a:gd name="connsiteX2" fmla="*/ 6135380 w 6196336"/>
              <a:gd name="connsiteY2" fmla="*/ 39078 h 6858000"/>
              <a:gd name="connsiteX3" fmla="*/ 4332973 w 6196336"/>
              <a:gd name="connsiteY3" fmla="*/ 3429001 h 6858000"/>
              <a:gd name="connsiteX4" fmla="*/ 6135380 w 6196336"/>
              <a:gd name="connsiteY4" fmla="*/ 6818922 h 6858000"/>
              <a:gd name="connsiteX5" fmla="*/ 6196336 w 6196336"/>
              <a:gd name="connsiteY5" fmla="*/ 6858000 h 6858000"/>
              <a:gd name="connsiteX6" fmla="*/ 6015311 w 6196336"/>
              <a:gd name="connsiteY6" fmla="*/ 6858000 h 6858000"/>
              <a:gd name="connsiteX7" fmla="*/ 5863881 w 6196336"/>
              <a:gd name="connsiteY7" fmla="*/ 6747194 h 6858000"/>
              <a:gd name="connsiteX8" fmla="*/ 4336161 w 6196336"/>
              <a:gd name="connsiteY8" fmla="*/ 4357983 h 6858000"/>
              <a:gd name="connsiteX9" fmla="*/ 2594637 w 6196336"/>
              <a:gd name="connsiteY9" fmla="*/ 4754036 h 6858000"/>
              <a:gd name="connsiteX10" fmla="*/ 3389365 w 6196336"/>
              <a:gd name="connsiteY10" fmla="*/ 6651582 h 6858000"/>
              <a:gd name="connsiteX11" fmla="*/ 3528828 w 6196336"/>
              <a:gd name="connsiteY11" fmla="*/ 6858000 h 6858000"/>
              <a:gd name="connsiteX12" fmla="*/ 3401114 w 6196336"/>
              <a:gd name="connsiteY12" fmla="*/ 6858000 h 6858000"/>
              <a:gd name="connsiteX13" fmla="*/ 3377754 w 6196336"/>
              <a:gd name="connsiteY13" fmla="*/ 6824947 h 6858000"/>
              <a:gd name="connsiteX14" fmla="*/ 2848580 w 6196336"/>
              <a:gd name="connsiteY14" fmla="*/ 5861044 h 6858000"/>
              <a:gd name="connsiteX15" fmla="*/ 1218304 w 6196336"/>
              <a:gd name="connsiteY15" fmla="*/ 6572557 h 6858000"/>
              <a:gd name="connsiteX16" fmla="*/ 1350666 w 6196336"/>
              <a:gd name="connsiteY16" fmla="*/ 6858000 h 6858000"/>
              <a:gd name="connsiteX17" fmla="*/ 0 w 6196336"/>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96336" h="6858000">
                <a:moveTo>
                  <a:pt x="0" y="0"/>
                </a:moveTo>
                <a:lnTo>
                  <a:pt x="6196336" y="0"/>
                </a:lnTo>
                <a:lnTo>
                  <a:pt x="6135380" y="39078"/>
                </a:lnTo>
                <a:cubicBezTo>
                  <a:pt x="5047937" y="773741"/>
                  <a:pt x="4332973" y="2017876"/>
                  <a:pt x="4332973" y="3429001"/>
                </a:cubicBezTo>
                <a:cubicBezTo>
                  <a:pt x="4332973" y="4840125"/>
                  <a:pt x="5047937" y="6084260"/>
                  <a:pt x="6135380" y="6818922"/>
                </a:cubicBezTo>
                <a:lnTo>
                  <a:pt x="6196336" y="6858000"/>
                </a:lnTo>
                <a:lnTo>
                  <a:pt x="6015311" y="6858000"/>
                </a:lnTo>
                <a:lnTo>
                  <a:pt x="5863881" y="6747194"/>
                </a:lnTo>
                <a:cubicBezTo>
                  <a:pt x="5095807" y="6155312"/>
                  <a:pt x="4553099" y="5311901"/>
                  <a:pt x="4336161" y="4357983"/>
                </a:cubicBezTo>
                <a:lnTo>
                  <a:pt x="2594637" y="4754036"/>
                </a:lnTo>
                <a:cubicBezTo>
                  <a:pt x="2749350" y="5434337"/>
                  <a:pt x="3020226" y="6075234"/>
                  <a:pt x="3389365" y="6651582"/>
                </a:cubicBezTo>
                <a:lnTo>
                  <a:pt x="3528828" y="6858000"/>
                </a:lnTo>
                <a:lnTo>
                  <a:pt x="3401114" y="6858000"/>
                </a:lnTo>
                <a:lnTo>
                  <a:pt x="3377754" y="6824947"/>
                </a:lnTo>
                <a:cubicBezTo>
                  <a:pt x="3173029" y="6520910"/>
                  <a:pt x="2995798" y="6198361"/>
                  <a:pt x="2848580" y="5861044"/>
                </a:cubicBezTo>
                <a:lnTo>
                  <a:pt x="1218304" y="6572557"/>
                </a:lnTo>
                <a:lnTo>
                  <a:pt x="1350666" y="6858000"/>
                </a:lnTo>
                <a:lnTo>
                  <a:pt x="0" y="6858000"/>
                </a:lnTo>
                <a:close/>
              </a:path>
            </a:pathLst>
          </a:custGeom>
          <a:solidFill>
            <a:srgbClr val="49BED8"/>
          </a:solidFill>
        </p:spPr>
        <p:txBody>
          <a:bodyPr wrap="square" lIns="36000" tIns="36000" rIns="36000" bIns="36000" anchor="ctr">
            <a:noAutofit/>
          </a:bodyPr>
          <a:lstStyle>
            <a:lvl1pPr algn="ctr">
              <a:defRPr>
                <a:solidFill>
                  <a:schemeClr val="accent4"/>
                </a:solidFill>
              </a:defRPr>
            </a:lvl1pPr>
          </a:lstStyle>
          <a:p>
            <a:r>
              <a:rPr lang="en-GB"/>
              <a:t>Image here</a:t>
            </a:r>
            <a:endParaRPr lang="en-GB" dirty="0"/>
          </a:p>
        </p:txBody>
      </p:sp>
      <p:pic>
        <p:nvPicPr>
          <p:cNvPr id="25" name="Picture 24">
            <a:extLst>
              <a:ext uri="{FF2B5EF4-FFF2-40B4-BE49-F238E27FC236}">
                <a16:creationId xmlns:a16="http://schemas.microsoft.com/office/drawing/2014/main" id="{CD522A5F-ED63-4D99-89D2-CCD34B3E8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613" y="322842"/>
            <a:ext cx="1128569" cy="837683"/>
          </a:xfrm>
          <a:prstGeom prst="rect">
            <a:avLst/>
          </a:prstGeom>
        </p:spPr>
      </p:pic>
      <p:sp>
        <p:nvSpPr>
          <p:cNvPr id="26" name="txtWMTD">
            <a:extLst>
              <a:ext uri="{FF2B5EF4-FFF2-40B4-BE49-F238E27FC236}">
                <a16:creationId xmlns:a16="http://schemas.microsoft.com/office/drawing/2014/main" id="{62C24F53-2D7C-4718-B2F5-47A242C1A6CC}"/>
              </a:ext>
            </a:extLst>
          </p:cNvPr>
          <p:cNvSpPr txBox="1">
            <a:spLocks/>
          </p:cNvSpPr>
          <p:nvPr userDrawn="1"/>
        </p:nvSpPr>
        <p:spPr>
          <a:xfrm>
            <a:off x="8622414" y="5563773"/>
            <a:ext cx="2953383" cy="569742"/>
          </a:xfrm>
          <a:prstGeom prst="rect">
            <a:avLst/>
          </a:prstGeom>
        </p:spPr>
        <p:txBody>
          <a:bodyPr vert="horz" wrap="square" lIns="0" tIns="56271" rIns="112542" bIns="56271" rtlCol="0">
            <a:noAutofit/>
          </a:bodyPr>
          <a:lstStyle/>
          <a:p>
            <a:pPr algn="r">
              <a:spcAft>
                <a:spcPts val="0"/>
              </a:spcAft>
            </a:pPr>
            <a:r>
              <a:rPr lang="en-GB" sz="1723"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477">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endParaRPr lang="en-GB" sz="1477"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Text Placeholder 22">
            <a:extLst>
              <a:ext uri="{FF2B5EF4-FFF2-40B4-BE49-F238E27FC236}">
                <a16:creationId xmlns:a16="http://schemas.microsoft.com/office/drawing/2014/main" id="{C72740B0-8284-4F25-A2E0-9C8AB62D1D04}"/>
              </a:ext>
            </a:extLst>
          </p:cNvPr>
          <p:cNvSpPr>
            <a:spLocks noGrp="1"/>
          </p:cNvSpPr>
          <p:nvPr>
            <p:ph type="body" sz="quarter" idx="17" hasCustomPrompt="1"/>
          </p:nvPr>
        </p:nvSpPr>
        <p:spPr>
          <a:xfrm>
            <a:off x="6249522" y="4150870"/>
            <a:ext cx="4539406" cy="795999"/>
          </a:xfrm>
        </p:spPr>
        <p:txBody>
          <a:bodyPr lIns="0" tIns="46800" rIns="0">
            <a:normAutofit/>
          </a:bodyPr>
          <a:lstStyle>
            <a:lvl1pPr>
              <a:lnSpc>
                <a:spcPct val="110000"/>
              </a:lnSpc>
              <a:spcBef>
                <a:spcPts val="0"/>
              </a:spcBef>
              <a:spcAft>
                <a:spcPts val="985"/>
              </a:spcAft>
              <a:defRPr sz="1723" b="0" cap="none" baseline="0"/>
            </a:lvl1pPr>
            <a:lvl3pPr>
              <a:defRPr sz="1723"/>
            </a:lvl3pPr>
            <a:lvl4pPr marL="0" indent="0">
              <a:buNone/>
              <a:defRPr sz="1723"/>
            </a:lvl4pPr>
            <a:lvl5pPr marL="0" indent="0">
              <a:buNone/>
              <a:defRPr sz="1723"/>
            </a:lvl5pPr>
            <a:lvl6pPr marL="0" indent="0">
              <a:buNone/>
              <a:defRPr sz="1723"/>
            </a:lvl6pPr>
            <a:lvl7pPr marL="0" indent="0">
              <a:buNone/>
              <a:defRPr sz="1723"/>
            </a:lvl7pPr>
            <a:lvl8pPr marL="0" indent="0">
              <a:buNone/>
              <a:defRPr sz="1723"/>
            </a:lvl8pPr>
            <a:lvl9pPr marL="0" indent="0">
              <a:buNone/>
              <a:defRPr sz="1723"/>
            </a:lvl9pPr>
          </a:lstStyle>
          <a:p>
            <a:pPr lvl="0"/>
            <a:r>
              <a:rPr lang="en-GB"/>
              <a:t>Large text – Arial regular size 14</a:t>
            </a:r>
            <a:endParaRPr lang="en-GB" dirty="0"/>
          </a:p>
        </p:txBody>
      </p:sp>
      <p:sp>
        <p:nvSpPr>
          <p:cNvPr id="28" name="Text Placeholder 7">
            <a:extLst>
              <a:ext uri="{FF2B5EF4-FFF2-40B4-BE49-F238E27FC236}">
                <a16:creationId xmlns:a16="http://schemas.microsoft.com/office/drawing/2014/main" id="{014F0B5F-05CD-4E5A-98CF-DCE0581D0854}"/>
              </a:ext>
            </a:extLst>
          </p:cNvPr>
          <p:cNvSpPr>
            <a:spLocks noGrp="1"/>
          </p:cNvSpPr>
          <p:nvPr>
            <p:ph type="body" sz="quarter" idx="15" hasCustomPrompt="1"/>
          </p:nvPr>
        </p:nvSpPr>
        <p:spPr>
          <a:xfrm>
            <a:off x="6246031" y="1777429"/>
            <a:ext cx="4542897" cy="2259000"/>
          </a:xfrm>
        </p:spPr>
        <p:txBody>
          <a:bodyPr anchor="b" anchorCtr="0">
            <a:noAutofit/>
          </a:bodyPr>
          <a:lstStyle>
            <a:lvl1pPr>
              <a:lnSpc>
                <a:spcPct val="90000"/>
              </a:lnSpc>
              <a:spcBef>
                <a:spcPts val="0"/>
              </a:spcBef>
              <a:spcAft>
                <a:spcPts val="0"/>
              </a:spcAft>
              <a:defRPr sz="3939" b="1" cap="none" spc="0" baseline="0">
                <a:solidFill>
                  <a:schemeClr val="tx1"/>
                </a:solidFill>
              </a:defRPr>
            </a:lvl1pPr>
            <a:lvl2pPr>
              <a:lnSpc>
                <a:spcPct val="90000"/>
              </a:lnSpc>
              <a:spcBef>
                <a:spcPts val="246"/>
              </a:spcBef>
              <a:spcAft>
                <a:spcPts val="0"/>
              </a:spcAft>
              <a:defRPr sz="2954" spc="0">
                <a:solidFill>
                  <a:schemeClr val="tx1"/>
                </a:solidFill>
              </a:defRPr>
            </a:lvl2pPr>
          </a:lstStyle>
          <a:p>
            <a:pPr lvl="0"/>
            <a:r>
              <a:rPr lang="en-GB" dirty="0"/>
              <a:t>Insert document heading can span up to three lines</a:t>
            </a:r>
          </a:p>
          <a:p>
            <a:pPr lvl="1"/>
            <a:r>
              <a:rPr lang="en-GB" dirty="0"/>
              <a:t>Insert subtitle this can </a:t>
            </a:r>
            <a:br>
              <a:rPr lang="en-GB" dirty="0"/>
            </a:br>
            <a:r>
              <a:rPr lang="en-GB" dirty="0"/>
              <a:t>span up to two lines</a:t>
            </a:r>
          </a:p>
        </p:txBody>
      </p:sp>
      <p:sp>
        <p:nvSpPr>
          <p:cNvPr id="15" name="txtSecureMarker2" hidden="1"/>
          <p:cNvSpPr txBox="1"/>
          <p:nvPr userDrawn="1"/>
        </p:nvSpPr>
        <p:spPr>
          <a:xfrm>
            <a:off x="3761256" y="6508377"/>
            <a:ext cx="4669488" cy="300723"/>
          </a:xfrm>
          <a:prstGeom prst="rect">
            <a:avLst/>
          </a:prstGeom>
          <a:noFill/>
        </p:spPr>
        <p:txBody>
          <a:bodyPr wrap="square" rtlCol="0">
            <a:sp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
        <p:nvSpPr>
          <p:cNvPr id="12" name="txtSecureMarker1" hidden="1"/>
          <p:cNvSpPr txBox="1"/>
          <p:nvPr userDrawn="1"/>
        </p:nvSpPr>
        <p:spPr>
          <a:xfrm>
            <a:off x="3761256" y="57479"/>
            <a:ext cx="4669488" cy="300723"/>
          </a:xfrm>
          <a:prstGeom prst="rect">
            <a:avLst/>
          </a:prstGeom>
          <a:noFill/>
        </p:spPr>
        <p:txBody>
          <a:bodyPr wrap="square" rtlCol="0">
            <a:sp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Tree>
    <p:extLst>
      <p:ext uri="{BB962C8B-B14F-4D97-AF65-F5344CB8AC3E}">
        <p14:creationId xmlns:p14="http://schemas.microsoft.com/office/powerpoint/2010/main" val="33119913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a:prstGeom prst="rect">
            <a:avLst/>
          </a:prstGeo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5" name="Straight Connector 4">
            <a:extLst>
              <a:ext uri="{FF2B5EF4-FFF2-40B4-BE49-F238E27FC236}">
                <a16:creationId xmlns:a16="http://schemas.microsoft.com/office/drawing/2014/main" id="{A2B9A0EC-5AF6-49A5-804C-D5AC98CE1F54}"/>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9426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737576" y="1520826"/>
            <a:ext cx="10719777" cy="4645025"/>
          </a:xfrm>
          <a:prstGeom prst="rect">
            <a:avLst/>
          </a:prstGeom>
        </p:spPr>
        <p:txBody>
          <a:bodyPr>
            <a:noAutofit/>
          </a:bodyPr>
          <a:lstStyle>
            <a:lvl4pPr marL="221544" indent="-225975">
              <a:buFont typeface="+mj-lt"/>
              <a:buAutoNum type="arabicPeriod"/>
              <a:defRPr/>
            </a:lvl4pPr>
            <a:lvl5pPr marL="443088" indent="-225975">
              <a:buFont typeface="+mj-lt"/>
              <a:buAutoNum type="alphaLcPeriod"/>
              <a:defRPr/>
            </a:lvl5pPr>
            <a:lvl6pPr marL="664632" indent="-225975">
              <a:buFont typeface="+mj-lt"/>
              <a:buAutoNum type="romanLcPeriod"/>
              <a:defRPr baseline="0"/>
            </a:lvl6pPr>
            <a:lvl7pPr marL="886176" indent="-225975">
              <a:buFont typeface="+mj-lt"/>
              <a:buAutoNum type="arabicPeriod"/>
              <a:defRPr/>
            </a:lvl7pPr>
            <a:lvl8pPr marL="1107720" indent="-225975">
              <a:buFont typeface="+mj-lt"/>
              <a:buAutoNum type="alphaLcPeriod"/>
              <a:defRPr/>
            </a:lvl8pPr>
            <a:lvl9pPr marL="220790" indent="0">
              <a:buFont typeface="+mj-lt"/>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5" name="Straight Connector 4">
            <a:extLst>
              <a:ext uri="{FF2B5EF4-FFF2-40B4-BE49-F238E27FC236}">
                <a16:creationId xmlns:a16="http://schemas.microsoft.com/office/drawing/2014/main" id="{E54EFAA2-E328-41A9-9C50-0517AB3080BF}"/>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44950"/>
      </p:ext>
    </p:extLst>
  </p:cSld>
  <p:clrMapOvr>
    <a:masterClrMapping/>
  </p:clrMapOvr>
  <p:transition>
    <p:fade/>
  </p:transition>
  <p:extLst>
    <p:ext uri="{DCECCB84-F9BA-43D5-87BE-67443E8EF086}">
      <p15:sldGuideLst xmlns:p15="http://schemas.microsoft.com/office/powerpoint/2012/main">
        <p15:guide id="3" orient="horz" pos="38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737575" y="1520826"/>
            <a:ext cx="5161846" cy="4645025"/>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9"/>
          </p:nvPr>
        </p:nvSpPr>
        <p:spPr>
          <a:xfrm>
            <a:off x="6293760" y="1520826"/>
            <a:ext cx="5161846" cy="4645025"/>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6" name="Straight Connector 5">
            <a:extLst>
              <a:ext uri="{FF2B5EF4-FFF2-40B4-BE49-F238E27FC236}">
                <a16:creationId xmlns:a16="http://schemas.microsoft.com/office/drawing/2014/main" id="{1B02DD5A-A50F-476D-8AC6-008A6459A4CD}"/>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994870"/>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278415F-95DB-4B00-8699-9679D06933AE}"/>
              </a:ext>
            </a:extLst>
          </p:cNvPr>
          <p:cNvSpPr>
            <a:spLocks noGrp="1"/>
          </p:cNvSpPr>
          <p:nvPr>
            <p:ph idx="19"/>
          </p:nvPr>
        </p:nvSpPr>
        <p:spPr>
          <a:xfrm>
            <a:off x="737576" y="1520826"/>
            <a:ext cx="332150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2B96CDD4-0A1C-490A-9F3A-68FC80222D73}"/>
              </a:ext>
            </a:extLst>
          </p:cNvPr>
          <p:cNvSpPr>
            <a:spLocks noGrp="1"/>
          </p:cNvSpPr>
          <p:nvPr>
            <p:ph idx="18"/>
          </p:nvPr>
        </p:nvSpPr>
        <p:spPr>
          <a:xfrm>
            <a:off x="4438437" y="1520826"/>
            <a:ext cx="7017170" cy="4645025"/>
          </a:xfrm>
        </p:spPr>
        <p:txBody>
          <a:bodyPr numCol="2"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8" name="Straight Connector 7">
            <a:extLst>
              <a:ext uri="{FF2B5EF4-FFF2-40B4-BE49-F238E27FC236}">
                <a16:creationId xmlns:a16="http://schemas.microsoft.com/office/drawing/2014/main" id="{23657BA2-FD63-431A-999D-105961F75EAB}"/>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032132"/>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737575" y="1520826"/>
            <a:ext cx="3318646" cy="4645025"/>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idx="20"/>
          </p:nvPr>
        </p:nvSpPr>
        <p:spPr>
          <a:xfrm>
            <a:off x="8136960" y="1520826"/>
            <a:ext cx="3318646" cy="4645025"/>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21"/>
          </p:nvPr>
        </p:nvSpPr>
        <p:spPr>
          <a:xfrm>
            <a:off x="4437268" y="1520826"/>
            <a:ext cx="3318646" cy="4645025"/>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9" name="Straight Connector 8">
            <a:extLst>
              <a:ext uri="{FF2B5EF4-FFF2-40B4-BE49-F238E27FC236}">
                <a16:creationId xmlns:a16="http://schemas.microsoft.com/office/drawing/2014/main" id="{868B5001-2E17-4E13-88BF-3B0E00852441}"/>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112383"/>
      </p:ext>
    </p:extLst>
  </p:cSld>
  <p:clrMapOvr>
    <a:masterClrMapping/>
  </p:clrMapOvr>
  <p:transition>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6274191" y="296863"/>
            <a:ext cx="5536810" cy="6156000"/>
          </a:xfrm>
          <a:prstGeom prst="rect">
            <a:avLst/>
          </a:prstGeom>
          <a:solidFill>
            <a:schemeClr val="accent6"/>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Content Placeholder 2"/>
          <p:cNvSpPr>
            <a:spLocks noGrp="1"/>
          </p:cNvSpPr>
          <p:nvPr>
            <p:ph idx="18"/>
          </p:nvPr>
        </p:nvSpPr>
        <p:spPr>
          <a:xfrm>
            <a:off x="737575" y="1520826"/>
            <a:ext cx="5166277" cy="4645025"/>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737575" y="586863"/>
            <a:ext cx="5166277"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8" name="Straight Connector 7">
            <a:extLst>
              <a:ext uri="{FF2B5EF4-FFF2-40B4-BE49-F238E27FC236}">
                <a16:creationId xmlns:a16="http://schemas.microsoft.com/office/drawing/2014/main" id="{E7EBFA13-950B-4899-87CE-2BBA13D3A650}"/>
              </a:ext>
            </a:extLst>
          </p:cNvPr>
          <p:cNvCxnSpPr>
            <a:cxnSpLocks/>
          </p:cNvCxnSpPr>
          <p:nvPr userDrawn="1"/>
        </p:nvCxnSpPr>
        <p:spPr>
          <a:xfrm>
            <a:off x="737575" y="1304925"/>
            <a:ext cx="51662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154768"/>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6287169" y="1520826"/>
            <a:ext cx="5166277" cy="4645025"/>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p:cNvSpPr>
            <a:spLocks noGrp="1"/>
          </p:cNvSpPr>
          <p:nvPr>
            <p:ph type="pic" sz="quarter" idx="15"/>
          </p:nvPr>
        </p:nvSpPr>
        <p:spPr>
          <a:xfrm>
            <a:off x="379047" y="296863"/>
            <a:ext cx="5538762" cy="6156000"/>
          </a:xfrm>
          <a:prstGeom prst="rect">
            <a:avLst/>
          </a:prstGeom>
          <a:solidFill>
            <a:schemeClr val="accent6"/>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6287169" y="586863"/>
            <a:ext cx="5168437"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5" name="Straight Connector 4">
            <a:extLst>
              <a:ext uri="{FF2B5EF4-FFF2-40B4-BE49-F238E27FC236}">
                <a16:creationId xmlns:a16="http://schemas.microsoft.com/office/drawing/2014/main" id="{58AF8D77-4A26-451C-88AB-92561B827F18}"/>
              </a:ext>
            </a:extLst>
          </p:cNvPr>
          <p:cNvCxnSpPr>
            <a:cxnSpLocks/>
          </p:cNvCxnSpPr>
          <p:nvPr userDrawn="1"/>
        </p:nvCxnSpPr>
        <p:spPr>
          <a:xfrm>
            <a:off x="6287168" y="1304925"/>
            <a:ext cx="51701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715163"/>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734646" y="1521143"/>
            <a:ext cx="5177238" cy="1058863"/>
          </a:xfrm>
          <a:prstGeom prst="rect">
            <a:avLst/>
          </a:prstGeom>
          <a:solidFill>
            <a:schemeClr val="accent6"/>
          </a:solidFill>
        </p:spPr>
        <p:txBody>
          <a:bodyPr lIns="36000" tIns="36000" rIns="36000" bIns="36000" anchor="ctr">
            <a:normAutofit/>
          </a:bodyPr>
          <a:lstStyle>
            <a:lvl1pPr algn="ctr">
              <a:lnSpc>
                <a:spcPct val="100000"/>
              </a:lnSpc>
              <a:spcAft>
                <a:spcPts val="0"/>
              </a:spcAft>
              <a:defRPr sz="1723">
                <a:solidFill>
                  <a:schemeClr val="bg1"/>
                </a:solidFill>
              </a:defRPr>
            </a:lvl1pPr>
          </a:lstStyle>
          <a:p>
            <a:r>
              <a:rPr lang="en-US"/>
              <a:t>Click icon to add picture</a:t>
            </a:r>
            <a:endParaRPr lang="en-GB" dirty="0"/>
          </a:p>
        </p:txBody>
      </p:sp>
      <p:sp>
        <p:nvSpPr>
          <p:cNvPr id="9" name="Picture Placeholder 3"/>
          <p:cNvSpPr>
            <a:spLocks noGrp="1"/>
          </p:cNvSpPr>
          <p:nvPr>
            <p:ph type="pic" sz="quarter" idx="18"/>
          </p:nvPr>
        </p:nvSpPr>
        <p:spPr>
          <a:xfrm>
            <a:off x="6280116" y="1521143"/>
            <a:ext cx="5177238" cy="1058863"/>
          </a:xfrm>
          <a:prstGeom prst="rect">
            <a:avLst/>
          </a:prstGeom>
          <a:solidFill>
            <a:schemeClr val="accent6"/>
          </a:solidFill>
        </p:spPr>
        <p:txBody>
          <a:bodyPr lIns="36000" tIns="36000" rIns="36000" bIns="36000" anchor="ctr">
            <a:normAutofit/>
          </a:bodyPr>
          <a:lstStyle>
            <a:lvl1pPr algn="ctr">
              <a:lnSpc>
                <a:spcPct val="100000"/>
              </a:lnSpc>
              <a:spcAft>
                <a:spcPts val="0"/>
              </a:spcAft>
              <a:defRPr sz="1723">
                <a:solidFill>
                  <a:schemeClr val="bg1"/>
                </a:solidFill>
              </a:defRPr>
            </a:lvl1pPr>
          </a:lstStyle>
          <a:p>
            <a:r>
              <a:rPr lang="en-US"/>
              <a:t>Click icon to add picture</a:t>
            </a:r>
            <a:endParaRPr lang="en-GB" dirty="0"/>
          </a:p>
        </p:txBody>
      </p:sp>
      <p:sp>
        <p:nvSpPr>
          <p:cNvPr id="12" name="Content Placeholder 2"/>
          <p:cNvSpPr>
            <a:spLocks noGrp="1"/>
          </p:cNvSpPr>
          <p:nvPr>
            <p:ph idx="24"/>
          </p:nvPr>
        </p:nvSpPr>
        <p:spPr>
          <a:xfrm>
            <a:off x="737578" y="2716212"/>
            <a:ext cx="5179569" cy="3449638"/>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25"/>
          </p:nvPr>
        </p:nvSpPr>
        <p:spPr>
          <a:xfrm>
            <a:off x="6277785" y="2716212"/>
            <a:ext cx="5179569" cy="3449638"/>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7" name="Straight Connector 6">
            <a:extLst>
              <a:ext uri="{FF2B5EF4-FFF2-40B4-BE49-F238E27FC236}">
                <a16:creationId xmlns:a16="http://schemas.microsoft.com/office/drawing/2014/main" id="{FE47C5E6-5332-470E-AE99-4E773E090926}"/>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508910"/>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737578" y="2716212"/>
            <a:ext cx="3371815" cy="3449638"/>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3"/>
          <p:cNvSpPr>
            <a:spLocks noGrp="1"/>
          </p:cNvSpPr>
          <p:nvPr>
            <p:ph type="pic" sz="quarter" idx="15"/>
          </p:nvPr>
        </p:nvSpPr>
        <p:spPr>
          <a:xfrm>
            <a:off x="734647" y="1521143"/>
            <a:ext cx="3369419" cy="1058863"/>
          </a:xfrm>
          <a:prstGeom prst="rect">
            <a:avLst/>
          </a:prstGeom>
          <a:solidFill>
            <a:schemeClr val="accent6"/>
          </a:solidFill>
        </p:spPr>
        <p:txBody>
          <a:bodyPr lIns="36000" tIns="36000" rIns="36000" bIns="36000" anchor="ctr">
            <a:normAutofit/>
          </a:bodyPr>
          <a:lstStyle>
            <a:lvl1pPr algn="ctr">
              <a:lnSpc>
                <a:spcPct val="100000"/>
              </a:lnSpc>
              <a:spcAft>
                <a:spcPts val="0"/>
              </a:spcAft>
              <a:defRPr sz="1723">
                <a:solidFill>
                  <a:schemeClr val="bg1"/>
                </a:solidFill>
              </a:defRPr>
            </a:lvl1pPr>
          </a:lstStyle>
          <a:p>
            <a:r>
              <a:rPr lang="en-US"/>
              <a:t>Click icon to add picture</a:t>
            </a:r>
            <a:endParaRPr lang="en-GB" dirty="0"/>
          </a:p>
        </p:txBody>
      </p:sp>
      <p:sp>
        <p:nvSpPr>
          <p:cNvPr id="19" name="Picture Placeholder 3"/>
          <p:cNvSpPr>
            <a:spLocks noGrp="1"/>
          </p:cNvSpPr>
          <p:nvPr>
            <p:ph type="pic" sz="quarter" idx="20"/>
          </p:nvPr>
        </p:nvSpPr>
        <p:spPr>
          <a:xfrm>
            <a:off x="8087935" y="1521143"/>
            <a:ext cx="3369419" cy="1058863"/>
          </a:xfrm>
          <a:prstGeom prst="rect">
            <a:avLst/>
          </a:prstGeom>
          <a:solidFill>
            <a:schemeClr val="accent6"/>
          </a:solidFill>
        </p:spPr>
        <p:txBody>
          <a:bodyPr lIns="36000" tIns="36000" rIns="36000" bIns="36000" anchor="ctr">
            <a:normAutofit/>
          </a:bodyPr>
          <a:lstStyle>
            <a:lvl1pPr algn="ctr">
              <a:lnSpc>
                <a:spcPct val="100000"/>
              </a:lnSpc>
              <a:spcAft>
                <a:spcPts val="0"/>
              </a:spcAft>
              <a:defRPr sz="1723">
                <a:solidFill>
                  <a:schemeClr val="bg1"/>
                </a:solidFill>
              </a:defRPr>
            </a:lvl1pPr>
          </a:lstStyle>
          <a:p>
            <a:r>
              <a:rPr lang="en-US"/>
              <a:t>Click icon to add picture</a:t>
            </a:r>
            <a:endParaRPr lang="en-GB" dirty="0"/>
          </a:p>
        </p:txBody>
      </p:sp>
      <p:sp>
        <p:nvSpPr>
          <p:cNvPr id="20" name="Picture Placeholder 3"/>
          <p:cNvSpPr>
            <a:spLocks noGrp="1"/>
          </p:cNvSpPr>
          <p:nvPr>
            <p:ph type="pic" sz="quarter" idx="21"/>
          </p:nvPr>
        </p:nvSpPr>
        <p:spPr>
          <a:xfrm>
            <a:off x="4411292" y="1521143"/>
            <a:ext cx="3369419" cy="1058863"/>
          </a:xfrm>
          <a:prstGeom prst="rect">
            <a:avLst/>
          </a:prstGeom>
          <a:solidFill>
            <a:schemeClr val="accent6"/>
          </a:solidFill>
        </p:spPr>
        <p:txBody>
          <a:bodyPr lIns="36000" tIns="36000" rIns="36000" bIns="36000" anchor="ctr">
            <a:normAutofit/>
          </a:bodyPr>
          <a:lstStyle>
            <a:lvl1pPr algn="ctr">
              <a:lnSpc>
                <a:spcPct val="100000"/>
              </a:lnSpc>
              <a:spcAft>
                <a:spcPts val="0"/>
              </a:spcAft>
              <a:defRPr sz="1723">
                <a:solidFill>
                  <a:schemeClr val="bg1"/>
                </a:solidFill>
              </a:defRPr>
            </a:lvl1pPr>
          </a:lstStyle>
          <a:p>
            <a:r>
              <a:rPr lang="en-US"/>
              <a:t>Click icon to add picture</a:t>
            </a:r>
            <a:endParaRPr lang="en-GB" dirty="0"/>
          </a:p>
        </p:txBody>
      </p:sp>
      <p:sp>
        <p:nvSpPr>
          <p:cNvPr id="14" name="Content Placeholder 2"/>
          <p:cNvSpPr>
            <a:spLocks noGrp="1"/>
          </p:cNvSpPr>
          <p:nvPr>
            <p:ph idx="25"/>
          </p:nvPr>
        </p:nvSpPr>
        <p:spPr>
          <a:xfrm>
            <a:off x="8085539" y="2716212"/>
            <a:ext cx="3371815" cy="3449638"/>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26"/>
          </p:nvPr>
        </p:nvSpPr>
        <p:spPr>
          <a:xfrm>
            <a:off x="4408895" y="2716212"/>
            <a:ext cx="3371815" cy="3449638"/>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10" name="Straight Connector 9">
            <a:extLst>
              <a:ext uri="{FF2B5EF4-FFF2-40B4-BE49-F238E27FC236}">
                <a16:creationId xmlns:a16="http://schemas.microsoft.com/office/drawing/2014/main" id="{F9D17E10-17F2-48A2-98F9-BA5441071F20}"/>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907788"/>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734646" y="1520978"/>
            <a:ext cx="864000" cy="4644873"/>
          </a:xfrm>
          <a:prstGeom prst="rect">
            <a:avLst/>
          </a:prstGeom>
          <a:solidFill>
            <a:schemeClr val="accent5"/>
          </a:solidFill>
        </p:spPr>
        <p:txBody>
          <a:bodyPr lIns="36000" tIns="0" rIns="36000" bIns="0" anchor="b">
            <a:normAutofit/>
          </a:bodyPr>
          <a:lstStyle>
            <a:lvl1pPr algn="ctr">
              <a:defRPr sz="4431" b="1">
                <a:solidFill>
                  <a:srgbClr val="FFFFFF"/>
                </a:solidFill>
              </a:defRPr>
            </a:lvl1pPr>
          </a:lstStyle>
          <a:p>
            <a:pPr lvl="0"/>
            <a:r>
              <a:rPr lang="en-GB" dirty="0"/>
              <a:t>##</a:t>
            </a:r>
          </a:p>
        </p:txBody>
      </p:sp>
      <p:sp>
        <p:nvSpPr>
          <p:cNvPr id="13" name="Text Placeholder 3"/>
          <p:cNvSpPr>
            <a:spLocks noGrp="1"/>
          </p:cNvSpPr>
          <p:nvPr>
            <p:ph type="body" sz="quarter" idx="21" hasCustomPrompt="1"/>
          </p:nvPr>
        </p:nvSpPr>
        <p:spPr>
          <a:xfrm>
            <a:off x="6277605" y="1520978"/>
            <a:ext cx="864000" cy="4644873"/>
          </a:xfrm>
          <a:prstGeom prst="rect">
            <a:avLst/>
          </a:prstGeom>
          <a:solidFill>
            <a:schemeClr val="accent4"/>
          </a:solidFill>
        </p:spPr>
        <p:txBody>
          <a:bodyPr lIns="36000" tIns="0" rIns="36000" bIns="0" anchor="b">
            <a:normAutofit/>
          </a:bodyPr>
          <a:lstStyle>
            <a:lvl1pPr algn="ctr">
              <a:defRPr sz="4431" b="1">
                <a:solidFill>
                  <a:schemeClr val="bg1"/>
                </a:solidFill>
              </a:defRPr>
            </a:lvl1pPr>
          </a:lstStyle>
          <a:p>
            <a:pPr lvl="0"/>
            <a:r>
              <a:rPr lang="en-GB" dirty="0"/>
              <a:t>##</a:t>
            </a:r>
          </a:p>
        </p:txBody>
      </p:sp>
      <p:sp>
        <p:nvSpPr>
          <p:cNvPr id="8" name="Content Placeholder 2"/>
          <p:cNvSpPr>
            <a:spLocks noGrp="1"/>
          </p:cNvSpPr>
          <p:nvPr>
            <p:ph idx="24"/>
          </p:nvPr>
        </p:nvSpPr>
        <p:spPr>
          <a:xfrm>
            <a:off x="1828800" y="1520825"/>
            <a:ext cx="4036431" cy="4646438"/>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25"/>
          </p:nvPr>
        </p:nvSpPr>
        <p:spPr>
          <a:xfrm>
            <a:off x="7419175" y="1520825"/>
            <a:ext cx="4036431" cy="4646438"/>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9" name="Straight Connector 8">
            <a:extLst>
              <a:ext uri="{FF2B5EF4-FFF2-40B4-BE49-F238E27FC236}">
                <a16:creationId xmlns:a16="http://schemas.microsoft.com/office/drawing/2014/main" id="{E360F14B-1CDA-4782-B678-E078D67A0D8B}"/>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206098"/>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sp>
        <p:nvSpPr>
          <p:cNvPr id="20" name="plcPicture">
            <a:extLst>
              <a:ext uri="{FF2B5EF4-FFF2-40B4-BE49-F238E27FC236}">
                <a16:creationId xmlns:a16="http://schemas.microsoft.com/office/drawing/2014/main" id="{356C3E04-97B9-4135-8E0D-4986E5EFA05F}"/>
              </a:ext>
            </a:extLst>
          </p:cNvPr>
          <p:cNvSpPr>
            <a:spLocks noGrp="1"/>
          </p:cNvSpPr>
          <p:nvPr>
            <p:ph type="pic" sz="quarter" idx="19" hasCustomPrompt="1"/>
          </p:nvPr>
        </p:nvSpPr>
        <p:spPr>
          <a:xfrm>
            <a:off x="3" y="0"/>
            <a:ext cx="7626261" cy="6858000"/>
          </a:xfrm>
          <a:custGeom>
            <a:avLst/>
            <a:gdLst>
              <a:gd name="connsiteX0" fmla="*/ 0 w 6196337"/>
              <a:gd name="connsiteY0" fmla="*/ 0 h 6858000"/>
              <a:gd name="connsiteX1" fmla="*/ 1350667 w 6196337"/>
              <a:gd name="connsiteY1" fmla="*/ 0 h 6858000"/>
              <a:gd name="connsiteX2" fmla="*/ 1218305 w 6196337"/>
              <a:gd name="connsiteY2" fmla="*/ 285443 h 6858000"/>
              <a:gd name="connsiteX3" fmla="*/ 2848581 w 6196337"/>
              <a:gd name="connsiteY3" fmla="*/ 996956 h 6858000"/>
              <a:gd name="connsiteX4" fmla="*/ 3377755 w 6196337"/>
              <a:gd name="connsiteY4" fmla="*/ 33053 h 6858000"/>
              <a:gd name="connsiteX5" fmla="*/ 3401115 w 6196337"/>
              <a:gd name="connsiteY5" fmla="*/ 0 h 6858000"/>
              <a:gd name="connsiteX6" fmla="*/ 3528829 w 6196337"/>
              <a:gd name="connsiteY6" fmla="*/ 0 h 6858000"/>
              <a:gd name="connsiteX7" fmla="*/ 3389366 w 6196337"/>
              <a:gd name="connsiteY7" fmla="*/ 206418 h 6858000"/>
              <a:gd name="connsiteX8" fmla="*/ 2594638 w 6196337"/>
              <a:gd name="connsiteY8" fmla="*/ 2103964 h 6858000"/>
              <a:gd name="connsiteX9" fmla="*/ 4336162 w 6196337"/>
              <a:gd name="connsiteY9" fmla="*/ 2500017 h 6858000"/>
              <a:gd name="connsiteX10" fmla="*/ 5863882 w 6196337"/>
              <a:gd name="connsiteY10" fmla="*/ 110806 h 6858000"/>
              <a:gd name="connsiteX11" fmla="*/ 6015312 w 6196337"/>
              <a:gd name="connsiteY11" fmla="*/ 0 h 6858000"/>
              <a:gd name="connsiteX12" fmla="*/ 6196337 w 6196337"/>
              <a:gd name="connsiteY12" fmla="*/ 0 h 6858000"/>
              <a:gd name="connsiteX13" fmla="*/ 6135381 w 6196337"/>
              <a:gd name="connsiteY13" fmla="*/ 39078 h 6858000"/>
              <a:gd name="connsiteX14" fmla="*/ 4332974 w 6196337"/>
              <a:gd name="connsiteY14" fmla="*/ 3428999 h 6858000"/>
              <a:gd name="connsiteX15" fmla="*/ 6135381 w 6196337"/>
              <a:gd name="connsiteY15" fmla="*/ 6818922 h 6858000"/>
              <a:gd name="connsiteX16" fmla="*/ 6196337 w 6196337"/>
              <a:gd name="connsiteY16" fmla="*/ 6858000 h 6858000"/>
              <a:gd name="connsiteX17" fmla="*/ 0 w 6196337"/>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96337" h="6858000">
                <a:moveTo>
                  <a:pt x="0" y="0"/>
                </a:moveTo>
                <a:lnTo>
                  <a:pt x="1350667" y="0"/>
                </a:lnTo>
                <a:lnTo>
                  <a:pt x="1218305" y="285443"/>
                </a:lnTo>
                <a:lnTo>
                  <a:pt x="2848581" y="996956"/>
                </a:lnTo>
                <a:cubicBezTo>
                  <a:pt x="2995799" y="659639"/>
                  <a:pt x="3173030" y="337090"/>
                  <a:pt x="3377755" y="33053"/>
                </a:cubicBezTo>
                <a:lnTo>
                  <a:pt x="3401115" y="0"/>
                </a:lnTo>
                <a:lnTo>
                  <a:pt x="3528829" y="0"/>
                </a:lnTo>
                <a:lnTo>
                  <a:pt x="3389366" y="206418"/>
                </a:lnTo>
                <a:cubicBezTo>
                  <a:pt x="3020227" y="782766"/>
                  <a:pt x="2749351" y="1423663"/>
                  <a:pt x="2594638" y="2103964"/>
                </a:cubicBezTo>
                <a:lnTo>
                  <a:pt x="4336162" y="2500017"/>
                </a:lnTo>
                <a:cubicBezTo>
                  <a:pt x="4553100" y="1546099"/>
                  <a:pt x="5095808" y="702688"/>
                  <a:pt x="5863882" y="110806"/>
                </a:cubicBezTo>
                <a:lnTo>
                  <a:pt x="6015312" y="0"/>
                </a:lnTo>
                <a:lnTo>
                  <a:pt x="6196337" y="0"/>
                </a:lnTo>
                <a:lnTo>
                  <a:pt x="6135381" y="39078"/>
                </a:lnTo>
                <a:cubicBezTo>
                  <a:pt x="5047938" y="773740"/>
                  <a:pt x="4332974" y="2017875"/>
                  <a:pt x="4332974" y="3428999"/>
                </a:cubicBezTo>
                <a:cubicBezTo>
                  <a:pt x="4332974" y="4840124"/>
                  <a:pt x="5047938" y="6084259"/>
                  <a:pt x="6135381" y="6818922"/>
                </a:cubicBezTo>
                <a:lnTo>
                  <a:pt x="6196337" y="6858000"/>
                </a:lnTo>
                <a:lnTo>
                  <a:pt x="0" y="6858000"/>
                </a:lnTo>
                <a:close/>
              </a:path>
            </a:pathLst>
          </a:custGeom>
          <a:solidFill>
            <a:srgbClr val="49BED8"/>
          </a:solidFill>
        </p:spPr>
        <p:txBody>
          <a:bodyPr wrap="square" lIns="36000" tIns="36000" rIns="36000" bIns="36000" anchor="ctr">
            <a:noAutofit/>
          </a:bodyPr>
          <a:lstStyle>
            <a:lvl1pPr algn="ctr">
              <a:defRPr>
                <a:solidFill>
                  <a:schemeClr val="accent4"/>
                </a:solidFill>
              </a:defRPr>
            </a:lvl1pPr>
          </a:lstStyle>
          <a:p>
            <a:r>
              <a:rPr lang="en-GB" dirty="0"/>
              <a:t>Image here</a:t>
            </a:r>
          </a:p>
        </p:txBody>
      </p:sp>
      <p:pic>
        <p:nvPicPr>
          <p:cNvPr id="22" name="Picture 21">
            <a:extLst>
              <a:ext uri="{FF2B5EF4-FFF2-40B4-BE49-F238E27FC236}">
                <a16:creationId xmlns:a16="http://schemas.microsoft.com/office/drawing/2014/main" id="{0F66423B-BDA7-4A32-B544-06E7CD9CF5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613" y="322842"/>
            <a:ext cx="1128569" cy="837683"/>
          </a:xfrm>
          <a:prstGeom prst="rect">
            <a:avLst/>
          </a:prstGeom>
        </p:spPr>
      </p:pic>
      <p:sp>
        <p:nvSpPr>
          <p:cNvPr id="23" name="txtWMTD">
            <a:extLst>
              <a:ext uri="{FF2B5EF4-FFF2-40B4-BE49-F238E27FC236}">
                <a16:creationId xmlns:a16="http://schemas.microsoft.com/office/drawing/2014/main" id="{DB218C3A-1E37-47D3-BB58-8910CECB5CFC}"/>
              </a:ext>
            </a:extLst>
          </p:cNvPr>
          <p:cNvSpPr txBox="1">
            <a:spLocks/>
          </p:cNvSpPr>
          <p:nvPr userDrawn="1"/>
        </p:nvSpPr>
        <p:spPr>
          <a:xfrm>
            <a:off x="8622414" y="5563773"/>
            <a:ext cx="2953383" cy="569742"/>
          </a:xfrm>
          <a:prstGeom prst="rect">
            <a:avLst/>
          </a:prstGeom>
        </p:spPr>
        <p:txBody>
          <a:bodyPr vert="horz" wrap="square" lIns="0" tIns="56271" rIns="112542" bIns="56271" rtlCol="0">
            <a:noAutofit/>
          </a:bodyPr>
          <a:lstStyle/>
          <a:p>
            <a:pPr algn="r">
              <a:spcAft>
                <a:spcPts val="0"/>
              </a:spcAft>
            </a:pPr>
            <a:r>
              <a:rPr lang="en-GB" sz="1723"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477">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endParaRPr lang="en-GB" sz="1477"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Text Placeholder 22">
            <a:extLst>
              <a:ext uri="{FF2B5EF4-FFF2-40B4-BE49-F238E27FC236}">
                <a16:creationId xmlns:a16="http://schemas.microsoft.com/office/drawing/2014/main" id="{0C952537-D0C0-4E07-979A-439D4D6DFB7F}"/>
              </a:ext>
            </a:extLst>
          </p:cNvPr>
          <p:cNvSpPr>
            <a:spLocks noGrp="1"/>
          </p:cNvSpPr>
          <p:nvPr>
            <p:ph type="body" sz="quarter" idx="17" hasCustomPrompt="1"/>
          </p:nvPr>
        </p:nvSpPr>
        <p:spPr>
          <a:xfrm>
            <a:off x="6249515" y="4145992"/>
            <a:ext cx="4539406" cy="795999"/>
          </a:xfrm>
        </p:spPr>
        <p:txBody>
          <a:bodyPr lIns="0" tIns="46800" rIns="0">
            <a:normAutofit/>
          </a:bodyPr>
          <a:lstStyle>
            <a:lvl1pPr>
              <a:lnSpc>
                <a:spcPct val="110000"/>
              </a:lnSpc>
              <a:spcBef>
                <a:spcPts val="0"/>
              </a:spcBef>
              <a:spcAft>
                <a:spcPts val="985"/>
              </a:spcAft>
              <a:defRPr sz="1723" b="0" cap="none" baseline="0"/>
            </a:lvl1pPr>
            <a:lvl3pPr>
              <a:defRPr sz="1723"/>
            </a:lvl3pPr>
            <a:lvl4pPr marL="0" indent="0">
              <a:buNone/>
              <a:defRPr sz="1723"/>
            </a:lvl4pPr>
            <a:lvl5pPr marL="0" indent="0">
              <a:buNone/>
              <a:defRPr sz="1723"/>
            </a:lvl5pPr>
            <a:lvl6pPr marL="0" indent="0">
              <a:buNone/>
              <a:defRPr sz="1723"/>
            </a:lvl6pPr>
            <a:lvl7pPr marL="0" indent="0">
              <a:buNone/>
              <a:defRPr sz="1723"/>
            </a:lvl7pPr>
            <a:lvl8pPr marL="0" indent="0">
              <a:buNone/>
              <a:defRPr sz="1723"/>
            </a:lvl8pPr>
            <a:lvl9pPr marL="0" indent="0">
              <a:buNone/>
              <a:defRPr sz="1723"/>
            </a:lvl9pPr>
          </a:lstStyle>
          <a:p>
            <a:pPr lvl="0"/>
            <a:r>
              <a:rPr lang="en-GB"/>
              <a:t>Large text – Arial regular size 14</a:t>
            </a:r>
            <a:endParaRPr lang="en-GB" dirty="0"/>
          </a:p>
        </p:txBody>
      </p:sp>
      <p:sp>
        <p:nvSpPr>
          <p:cNvPr id="25" name="Text Placeholder 7">
            <a:extLst>
              <a:ext uri="{FF2B5EF4-FFF2-40B4-BE49-F238E27FC236}">
                <a16:creationId xmlns:a16="http://schemas.microsoft.com/office/drawing/2014/main" id="{C287CD36-C030-4F8D-8D26-A9FCABC3F6AC}"/>
              </a:ext>
            </a:extLst>
          </p:cNvPr>
          <p:cNvSpPr>
            <a:spLocks noGrp="1"/>
          </p:cNvSpPr>
          <p:nvPr>
            <p:ph type="body" sz="quarter" idx="15" hasCustomPrompt="1"/>
          </p:nvPr>
        </p:nvSpPr>
        <p:spPr>
          <a:xfrm>
            <a:off x="6246025" y="1782307"/>
            <a:ext cx="4542897" cy="2249244"/>
          </a:xfrm>
        </p:spPr>
        <p:txBody>
          <a:bodyPr anchor="b" anchorCtr="0">
            <a:noAutofit/>
          </a:bodyPr>
          <a:lstStyle>
            <a:lvl1pPr>
              <a:lnSpc>
                <a:spcPct val="90000"/>
              </a:lnSpc>
              <a:spcBef>
                <a:spcPts val="0"/>
              </a:spcBef>
              <a:spcAft>
                <a:spcPts val="0"/>
              </a:spcAft>
              <a:defRPr sz="3939" b="1" cap="none" spc="0" baseline="0">
                <a:solidFill>
                  <a:schemeClr val="tx1"/>
                </a:solidFill>
              </a:defRPr>
            </a:lvl1pPr>
            <a:lvl2pPr>
              <a:lnSpc>
                <a:spcPct val="90000"/>
              </a:lnSpc>
              <a:spcBef>
                <a:spcPts val="246"/>
              </a:spcBef>
              <a:spcAft>
                <a:spcPts val="0"/>
              </a:spcAft>
              <a:defRPr sz="2954" spc="0">
                <a:solidFill>
                  <a:schemeClr val="tx1"/>
                </a:solidFill>
              </a:defRPr>
            </a:lvl2pPr>
          </a:lstStyle>
          <a:p>
            <a:pPr lvl="0"/>
            <a:r>
              <a:rPr lang="en-GB" dirty="0"/>
              <a:t>Insert document heading can span up to three lines</a:t>
            </a:r>
          </a:p>
          <a:p>
            <a:pPr lvl="1"/>
            <a:r>
              <a:rPr lang="en-GB" dirty="0"/>
              <a:t>Insert subtitle this can </a:t>
            </a:r>
            <a:br>
              <a:rPr lang="en-GB" dirty="0"/>
            </a:br>
            <a:r>
              <a:rPr lang="en-GB" dirty="0"/>
              <a:t>span up to two lines</a:t>
            </a:r>
          </a:p>
        </p:txBody>
      </p:sp>
      <p:sp>
        <p:nvSpPr>
          <p:cNvPr id="14" name="txtSecureMarker1" hidden="1"/>
          <p:cNvSpPr txBox="1"/>
          <p:nvPr userDrawn="1"/>
        </p:nvSpPr>
        <p:spPr>
          <a:xfrm>
            <a:off x="3761256" y="57479"/>
            <a:ext cx="4669488" cy="300723"/>
          </a:xfrm>
          <a:prstGeom prst="rect">
            <a:avLst/>
          </a:prstGeom>
          <a:noFill/>
        </p:spPr>
        <p:txBody>
          <a:bodyPr wrap="square" rtlCol="0">
            <a:sp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
        <p:nvSpPr>
          <p:cNvPr id="15" name="txtSecureMarker2" hidden="1"/>
          <p:cNvSpPr txBox="1"/>
          <p:nvPr userDrawn="1"/>
        </p:nvSpPr>
        <p:spPr>
          <a:xfrm>
            <a:off x="3761256" y="6508377"/>
            <a:ext cx="4669488" cy="300723"/>
          </a:xfrm>
          <a:prstGeom prst="rect">
            <a:avLst/>
          </a:prstGeom>
          <a:noFill/>
        </p:spPr>
        <p:txBody>
          <a:bodyPr wrap="square" rtlCol="0">
            <a:sp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Tree>
    <p:extLst>
      <p:ext uri="{BB962C8B-B14F-4D97-AF65-F5344CB8AC3E}">
        <p14:creationId xmlns:p14="http://schemas.microsoft.com/office/powerpoint/2010/main" val="161132155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734646" y="1520977"/>
            <a:ext cx="864000" cy="2254733"/>
          </a:xfrm>
          <a:prstGeom prst="rect">
            <a:avLst/>
          </a:prstGeom>
          <a:solidFill>
            <a:schemeClr val="accent5"/>
          </a:solidFill>
        </p:spPr>
        <p:txBody>
          <a:bodyPr lIns="36000" tIns="0" rIns="36000" bIns="0" anchor="b">
            <a:normAutofit/>
          </a:bodyPr>
          <a:lstStyle>
            <a:lvl1pPr algn="ctr">
              <a:defRPr sz="4431" b="1">
                <a:solidFill>
                  <a:srgbClr val="FFFFFF"/>
                </a:solidFill>
              </a:defRPr>
            </a:lvl1pPr>
          </a:lstStyle>
          <a:p>
            <a:pPr lvl="0"/>
            <a:r>
              <a:rPr lang="en-GB" dirty="0"/>
              <a:t>##</a:t>
            </a:r>
          </a:p>
        </p:txBody>
      </p:sp>
      <p:sp>
        <p:nvSpPr>
          <p:cNvPr id="22" name="Text Placeholder 3"/>
          <p:cNvSpPr>
            <a:spLocks noGrp="1"/>
          </p:cNvSpPr>
          <p:nvPr>
            <p:ph type="body" sz="quarter" idx="26" hasCustomPrompt="1"/>
          </p:nvPr>
        </p:nvSpPr>
        <p:spPr>
          <a:xfrm>
            <a:off x="6277605" y="1520977"/>
            <a:ext cx="864000" cy="2254733"/>
          </a:xfrm>
          <a:prstGeom prst="rect">
            <a:avLst/>
          </a:prstGeom>
          <a:solidFill>
            <a:schemeClr val="accent4"/>
          </a:solidFill>
        </p:spPr>
        <p:txBody>
          <a:bodyPr lIns="36000" tIns="0" rIns="36000" bIns="0" anchor="b">
            <a:normAutofit/>
          </a:bodyPr>
          <a:lstStyle>
            <a:lvl1pPr algn="ctr">
              <a:defRPr sz="4431" b="1">
                <a:solidFill>
                  <a:schemeClr val="bg1"/>
                </a:solidFill>
              </a:defRPr>
            </a:lvl1pPr>
          </a:lstStyle>
          <a:p>
            <a:pPr lvl="0"/>
            <a:r>
              <a:rPr lang="en-GB" dirty="0"/>
              <a:t>##</a:t>
            </a:r>
          </a:p>
        </p:txBody>
      </p:sp>
      <p:sp>
        <p:nvSpPr>
          <p:cNvPr id="25" name="Text Placeholder 3"/>
          <p:cNvSpPr>
            <a:spLocks noGrp="1"/>
          </p:cNvSpPr>
          <p:nvPr>
            <p:ph type="body" sz="quarter" idx="27" hasCustomPrompt="1"/>
          </p:nvPr>
        </p:nvSpPr>
        <p:spPr>
          <a:xfrm>
            <a:off x="734646" y="3911116"/>
            <a:ext cx="864000" cy="2254734"/>
          </a:xfrm>
          <a:prstGeom prst="rect">
            <a:avLst/>
          </a:prstGeom>
          <a:solidFill>
            <a:schemeClr val="accent4"/>
          </a:solidFill>
        </p:spPr>
        <p:txBody>
          <a:bodyPr lIns="36000" tIns="0" rIns="36000" bIns="0" anchor="b">
            <a:normAutofit/>
          </a:bodyPr>
          <a:lstStyle>
            <a:lvl1pPr algn="ctr">
              <a:defRPr sz="4431" b="1">
                <a:solidFill>
                  <a:schemeClr val="bg1"/>
                </a:solidFill>
              </a:defRPr>
            </a:lvl1pPr>
          </a:lstStyle>
          <a:p>
            <a:pPr lvl="0"/>
            <a:r>
              <a:rPr lang="en-GB" dirty="0"/>
              <a:t>##</a:t>
            </a:r>
          </a:p>
        </p:txBody>
      </p:sp>
      <p:sp>
        <p:nvSpPr>
          <p:cNvPr id="26" name="Text Placeholder 3"/>
          <p:cNvSpPr>
            <a:spLocks noGrp="1"/>
          </p:cNvSpPr>
          <p:nvPr>
            <p:ph type="body" sz="quarter" idx="28" hasCustomPrompt="1"/>
          </p:nvPr>
        </p:nvSpPr>
        <p:spPr>
          <a:xfrm>
            <a:off x="6277605" y="3913168"/>
            <a:ext cx="864000" cy="2254734"/>
          </a:xfrm>
          <a:prstGeom prst="rect">
            <a:avLst/>
          </a:prstGeom>
          <a:solidFill>
            <a:schemeClr val="accent5"/>
          </a:solidFill>
        </p:spPr>
        <p:txBody>
          <a:bodyPr lIns="36000" tIns="0" rIns="36000" bIns="0" anchor="b">
            <a:normAutofit/>
          </a:bodyPr>
          <a:lstStyle>
            <a:lvl1pPr algn="ctr">
              <a:defRPr sz="4431" b="1">
                <a:solidFill>
                  <a:srgbClr val="FFFFFF"/>
                </a:solidFill>
              </a:defRPr>
            </a:lvl1pPr>
          </a:lstStyle>
          <a:p>
            <a:pPr lvl="0"/>
            <a:r>
              <a:rPr lang="en-GB" dirty="0"/>
              <a:t>##</a:t>
            </a:r>
          </a:p>
        </p:txBody>
      </p:sp>
      <p:sp>
        <p:nvSpPr>
          <p:cNvPr id="17" name="Content Placeholder 2"/>
          <p:cNvSpPr>
            <a:spLocks noGrp="1"/>
          </p:cNvSpPr>
          <p:nvPr>
            <p:ph idx="24"/>
          </p:nvPr>
        </p:nvSpPr>
        <p:spPr>
          <a:xfrm>
            <a:off x="1828800" y="1520977"/>
            <a:ext cx="4036431" cy="2254733"/>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30"/>
          </p:nvPr>
        </p:nvSpPr>
        <p:spPr>
          <a:xfrm>
            <a:off x="1828800" y="3911116"/>
            <a:ext cx="4036431" cy="2254734"/>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p:cNvSpPr>
            <a:spLocks noGrp="1"/>
          </p:cNvSpPr>
          <p:nvPr>
            <p:ph idx="31"/>
          </p:nvPr>
        </p:nvSpPr>
        <p:spPr>
          <a:xfrm>
            <a:off x="7419175" y="1520977"/>
            <a:ext cx="4036431" cy="2254733"/>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p:cNvSpPr>
            <a:spLocks noGrp="1"/>
          </p:cNvSpPr>
          <p:nvPr>
            <p:ph idx="32"/>
          </p:nvPr>
        </p:nvSpPr>
        <p:spPr>
          <a:xfrm>
            <a:off x="7419175" y="3911116"/>
            <a:ext cx="4036431" cy="2254734"/>
          </a:xfrm>
          <a:prstGeom prst="rect">
            <a:avLst/>
          </a:prstGeo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cxnSp>
        <p:nvCxnSpPr>
          <p:cNvPr id="11" name="Straight Connector 10">
            <a:extLst>
              <a:ext uri="{FF2B5EF4-FFF2-40B4-BE49-F238E27FC236}">
                <a16:creationId xmlns:a16="http://schemas.microsoft.com/office/drawing/2014/main" id="{0AE3B56E-513F-4C7C-8924-01FED2C9F0EA}"/>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31684"/>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Tile – Title top left">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0D3906B7-13C8-4F51-9402-4B2C93E8BC5D}"/>
              </a:ext>
            </a:extLst>
          </p:cNvPr>
          <p:cNvSpPr>
            <a:spLocks noGrp="1"/>
          </p:cNvSpPr>
          <p:nvPr>
            <p:ph type="pic" sz="quarter" idx="21"/>
          </p:nvPr>
        </p:nvSpPr>
        <p:spPr>
          <a:xfrm>
            <a:off x="8004586" y="3374700"/>
            <a:ext cx="3810462" cy="3078326"/>
          </a:xfrm>
          <a:solidFill>
            <a:schemeClr val="accent6"/>
          </a:solidFill>
        </p:spPr>
        <p:txBody>
          <a:bodyPr lIns="36000" tIns="36000" rIns="36000" bIns="36000" anchor="ctr">
            <a:normAutofit/>
          </a:bodyPr>
          <a:lstStyle>
            <a:lvl1pPr algn="ctr">
              <a:lnSpc>
                <a:spcPct val="100000"/>
              </a:lnSpc>
              <a:spcAft>
                <a:spcPts val="0"/>
              </a:spcAft>
              <a:defRPr sz="1969">
                <a:solidFill>
                  <a:schemeClr val="accent4"/>
                </a:solidFill>
              </a:defRPr>
            </a:lvl1pPr>
          </a:lstStyle>
          <a:p>
            <a:r>
              <a:rPr lang="en-US"/>
              <a:t>Click icon to add picture</a:t>
            </a:r>
            <a:endParaRPr lang="en-GB" dirty="0"/>
          </a:p>
        </p:txBody>
      </p:sp>
      <p:sp>
        <p:nvSpPr>
          <p:cNvPr id="14" name="Picture Placeholder 3">
            <a:extLst>
              <a:ext uri="{FF2B5EF4-FFF2-40B4-BE49-F238E27FC236}">
                <a16:creationId xmlns:a16="http://schemas.microsoft.com/office/drawing/2014/main" id="{4827E710-CB69-4A4A-8A8F-5ADC822A65AF}"/>
              </a:ext>
            </a:extLst>
          </p:cNvPr>
          <p:cNvSpPr>
            <a:spLocks noGrp="1"/>
          </p:cNvSpPr>
          <p:nvPr>
            <p:ph type="pic" sz="quarter" idx="20"/>
          </p:nvPr>
        </p:nvSpPr>
        <p:spPr>
          <a:xfrm>
            <a:off x="4190770" y="296862"/>
            <a:ext cx="3810462" cy="3078000"/>
          </a:xfrm>
          <a:solidFill>
            <a:schemeClr val="accent6"/>
          </a:solidFill>
        </p:spPr>
        <p:txBody>
          <a:bodyPr lIns="36000" tIns="36000" rIns="36000" bIns="36000" anchor="ctr">
            <a:normAutofit/>
          </a:bodyPr>
          <a:lstStyle>
            <a:lvl1pPr algn="ctr">
              <a:lnSpc>
                <a:spcPct val="100000"/>
              </a:lnSpc>
              <a:spcAft>
                <a:spcPts val="0"/>
              </a:spcAft>
              <a:defRPr sz="1969">
                <a:solidFill>
                  <a:schemeClr val="accent4"/>
                </a:solidFill>
              </a:defRPr>
            </a:lvl1pPr>
          </a:lstStyle>
          <a:p>
            <a:r>
              <a:rPr lang="en-US"/>
              <a:t>Click icon to add picture</a:t>
            </a:r>
            <a:endParaRPr lang="en-GB" dirty="0"/>
          </a:p>
        </p:txBody>
      </p:sp>
      <p:sp>
        <p:nvSpPr>
          <p:cNvPr id="15" name="Content Placeholder 2">
            <a:extLst>
              <a:ext uri="{FF2B5EF4-FFF2-40B4-BE49-F238E27FC236}">
                <a16:creationId xmlns:a16="http://schemas.microsoft.com/office/drawing/2014/main" id="{723781CC-DF17-40C3-A756-B26E389B6554}"/>
              </a:ext>
            </a:extLst>
          </p:cNvPr>
          <p:cNvSpPr>
            <a:spLocks noGrp="1"/>
          </p:cNvSpPr>
          <p:nvPr>
            <p:ph idx="1"/>
          </p:nvPr>
        </p:nvSpPr>
        <p:spPr>
          <a:xfrm>
            <a:off x="8320561" y="586862"/>
            <a:ext cx="3178514" cy="2527200"/>
          </a:xfrm>
        </p:spPr>
        <p:txBody>
          <a:bodyPr numCol="1" spcCol="180000" anchor="ctr">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7">
            <a:extLst>
              <a:ext uri="{FF2B5EF4-FFF2-40B4-BE49-F238E27FC236}">
                <a16:creationId xmlns:a16="http://schemas.microsoft.com/office/drawing/2014/main" id="{CFA0068F-BD31-4349-91B7-CEB346FD8DA3}"/>
              </a:ext>
            </a:extLst>
          </p:cNvPr>
          <p:cNvSpPr>
            <a:spLocks noGrp="1"/>
          </p:cNvSpPr>
          <p:nvPr>
            <p:ph type="body" sz="quarter" idx="13" hasCustomPrompt="1"/>
          </p:nvPr>
        </p:nvSpPr>
        <p:spPr>
          <a:xfrm>
            <a:off x="737575" y="586863"/>
            <a:ext cx="3106334" cy="718057"/>
          </a:xfr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a:t>Click to edit title </a:t>
            </a:r>
          </a:p>
          <a:p>
            <a:pPr lvl="1"/>
            <a:r>
              <a:rPr lang="en-GB"/>
              <a:t>Second level</a:t>
            </a:r>
            <a:endParaRPr lang="en-GB" dirty="0"/>
          </a:p>
        </p:txBody>
      </p:sp>
      <p:sp>
        <p:nvSpPr>
          <p:cNvPr id="18" name="Content Placeholder 2">
            <a:extLst>
              <a:ext uri="{FF2B5EF4-FFF2-40B4-BE49-F238E27FC236}">
                <a16:creationId xmlns:a16="http://schemas.microsoft.com/office/drawing/2014/main" id="{34430DA9-E4BC-4438-AF60-76CE4893CFBE}"/>
              </a:ext>
            </a:extLst>
          </p:cNvPr>
          <p:cNvSpPr>
            <a:spLocks noGrp="1"/>
          </p:cNvSpPr>
          <p:nvPr>
            <p:ph idx="23"/>
          </p:nvPr>
        </p:nvSpPr>
        <p:spPr>
          <a:xfrm>
            <a:off x="4506745" y="3659478"/>
            <a:ext cx="3178514" cy="2527200"/>
          </a:xfrm>
        </p:spPr>
        <p:txBody>
          <a:bodyPr numCol="1" spcCol="180000" anchor="ctr">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9" name="Straight Connector 18">
            <a:extLst>
              <a:ext uri="{FF2B5EF4-FFF2-40B4-BE49-F238E27FC236}">
                <a16:creationId xmlns:a16="http://schemas.microsoft.com/office/drawing/2014/main" id="{C1371F62-1B66-49F8-99F8-FC6B126D5C80}"/>
              </a:ext>
            </a:extLst>
          </p:cNvPr>
          <p:cNvCxnSpPr>
            <a:cxnSpLocks/>
          </p:cNvCxnSpPr>
          <p:nvPr userDrawn="1"/>
        </p:nvCxnSpPr>
        <p:spPr>
          <a:xfrm>
            <a:off x="737575" y="1304925"/>
            <a:ext cx="310633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F2018CFD-C9B8-46B2-83E2-62172FFE54EF}"/>
              </a:ext>
            </a:extLst>
          </p:cNvPr>
          <p:cNvSpPr>
            <a:spLocks noGrp="1"/>
          </p:cNvSpPr>
          <p:nvPr>
            <p:ph idx="24"/>
          </p:nvPr>
        </p:nvSpPr>
        <p:spPr>
          <a:xfrm>
            <a:off x="737575" y="1520826"/>
            <a:ext cx="3106334" cy="4645025"/>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Rectangle 24">
            <a:extLst>
              <a:ext uri="{FF2B5EF4-FFF2-40B4-BE49-F238E27FC236}">
                <a16:creationId xmlns:a16="http://schemas.microsoft.com/office/drawing/2014/main" id="{C202980C-BB43-402E-B793-ECEC523EE0A3}"/>
              </a:ext>
            </a:extLst>
          </p:cNvPr>
          <p:cNvSpPr>
            <a:spLocks/>
          </p:cNvSpPr>
          <p:nvPr userDrawn="1"/>
        </p:nvSpPr>
        <p:spPr>
          <a:xfrm>
            <a:off x="7799242" y="3659478"/>
            <a:ext cx="88615" cy="252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26" name="Rectangle 25">
            <a:extLst>
              <a:ext uri="{FF2B5EF4-FFF2-40B4-BE49-F238E27FC236}">
                <a16:creationId xmlns:a16="http://schemas.microsoft.com/office/drawing/2014/main" id="{792CE8C9-C708-4125-8D1D-288D3850AD61}"/>
              </a:ext>
            </a:extLst>
          </p:cNvPr>
          <p:cNvSpPr>
            <a:spLocks/>
          </p:cNvSpPr>
          <p:nvPr userDrawn="1"/>
        </p:nvSpPr>
        <p:spPr>
          <a:xfrm>
            <a:off x="8121480" y="586862"/>
            <a:ext cx="88615" cy="25335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Tree>
    <p:extLst>
      <p:ext uri="{BB962C8B-B14F-4D97-AF65-F5344CB8AC3E}">
        <p14:creationId xmlns:p14="http://schemas.microsoft.com/office/powerpoint/2010/main" val="1007803381"/>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ile – Title top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1BDB588-A214-4C65-849B-FE6326276EB8}"/>
              </a:ext>
            </a:extLst>
          </p:cNvPr>
          <p:cNvSpPr>
            <a:spLocks noGrp="1"/>
          </p:cNvSpPr>
          <p:nvPr>
            <p:ph type="pic" sz="quarter" idx="25"/>
          </p:nvPr>
        </p:nvSpPr>
        <p:spPr>
          <a:xfrm>
            <a:off x="4190770" y="3374862"/>
            <a:ext cx="3810462" cy="3078326"/>
          </a:xfrm>
          <a:solidFill>
            <a:schemeClr val="accent6"/>
          </a:solidFill>
        </p:spPr>
        <p:txBody>
          <a:bodyPr lIns="36000" tIns="36000" rIns="36000" bIns="36000" anchor="ctr">
            <a:normAutofit/>
          </a:bodyPr>
          <a:lstStyle>
            <a:lvl1pPr algn="ctr">
              <a:lnSpc>
                <a:spcPct val="100000"/>
              </a:lnSpc>
              <a:spcAft>
                <a:spcPts val="0"/>
              </a:spcAft>
              <a:defRPr sz="1969">
                <a:solidFill>
                  <a:schemeClr val="accent4"/>
                </a:solidFill>
              </a:defRPr>
            </a:lvl1pPr>
          </a:lstStyle>
          <a:p>
            <a:r>
              <a:rPr lang="en-US"/>
              <a:t>Click icon to add picture</a:t>
            </a:r>
            <a:endParaRPr lang="en-GB" dirty="0"/>
          </a:p>
        </p:txBody>
      </p:sp>
      <p:sp>
        <p:nvSpPr>
          <p:cNvPr id="11" name="Rectangle 10">
            <a:extLst>
              <a:ext uri="{FF2B5EF4-FFF2-40B4-BE49-F238E27FC236}">
                <a16:creationId xmlns:a16="http://schemas.microsoft.com/office/drawing/2014/main" id="{1911C9BB-D479-4CFA-BD9E-3B80414FB640}"/>
              </a:ext>
            </a:extLst>
          </p:cNvPr>
          <p:cNvSpPr>
            <a:spLocks/>
          </p:cNvSpPr>
          <p:nvPr userDrawn="1"/>
        </p:nvSpPr>
        <p:spPr>
          <a:xfrm>
            <a:off x="3975677" y="3659477"/>
            <a:ext cx="88615" cy="25272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12" name="Rectangle 11">
            <a:extLst>
              <a:ext uri="{FF2B5EF4-FFF2-40B4-BE49-F238E27FC236}">
                <a16:creationId xmlns:a16="http://schemas.microsoft.com/office/drawing/2014/main" id="{11454467-7F18-4FF4-9DC3-BFBCEE9EF265}"/>
              </a:ext>
            </a:extLst>
          </p:cNvPr>
          <p:cNvSpPr>
            <a:spLocks/>
          </p:cNvSpPr>
          <p:nvPr userDrawn="1"/>
        </p:nvSpPr>
        <p:spPr>
          <a:xfrm>
            <a:off x="4311984" y="586861"/>
            <a:ext cx="88615" cy="252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13" name="Picture Placeholder 3">
            <a:extLst>
              <a:ext uri="{FF2B5EF4-FFF2-40B4-BE49-F238E27FC236}">
                <a16:creationId xmlns:a16="http://schemas.microsoft.com/office/drawing/2014/main" id="{2BCCAC21-BECD-4FB3-A790-64AD85614D52}"/>
              </a:ext>
            </a:extLst>
          </p:cNvPr>
          <p:cNvSpPr>
            <a:spLocks noGrp="1"/>
          </p:cNvSpPr>
          <p:nvPr>
            <p:ph type="pic" sz="quarter" idx="22"/>
          </p:nvPr>
        </p:nvSpPr>
        <p:spPr>
          <a:xfrm>
            <a:off x="379047" y="296862"/>
            <a:ext cx="3810462" cy="3078000"/>
          </a:xfrm>
          <a:solidFill>
            <a:schemeClr val="accent6"/>
          </a:solidFill>
        </p:spPr>
        <p:txBody>
          <a:bodyPr lIns="36000" tIns="36000" rIns="36000" bIns="36000" anchor="ctr">
            <a:normAutofit/>
          </a:bodyPr>
          <a:lstStyle>
            <a:lvl1pPr algn="ctr">
              <a:lnSpc>
                <a:spcPct val="100000"/>
              </a:lnSpc>
              <a:spcAft>
                <a:spcPts val="0"/>
              </a:spcAft>
              <a:defRPr sz="1969">
                <a:solidFill>
                  <a:schemeClr val="accent4"/>
                </a:solidFill>
              </a:defRPr>
            </a:lvl1pPr>
          </a:lstStyle>
          <a:p>
            <a:r>
              <a:rPr lang="en-US"/>
              <a:t>Click icon to add picture</a:t>
            </a:r>
            <a:endParaRPr lang="en-GB" dirty="0"/>
          </a:p>
        </p:txBody>
      </p:sp>
      <p:sp>
        <p:nvSpPr>
          <p:cNvPr id="17" name="Text Placeholder 7">
            <a:extLst>
              <a:ext uri="{FF2B5EF4-FFF2-40B4-BE49-F238E27FC236}">
                <a16:creationId xmlns:a16="http://schemas.microsoft.com/office/drawing/2014/main" id="{551FD33E-7E5E-4499-A59C-0C1A9665A8A9}"/>
              </a:ext>
            </a:extLst>
          </p:cNvPr>
          <p:cNvSpPr>
            <a:spLocks noGrp="1"/>
          </p:cNvSpPr>
          <p:nvPr>
            <p:ph type="body" sz="quarter" idx="28" hasCustomPrompt="1"/>
          </p:nvPr>
        </p:nvSpPr>
        <p:spPr>
          <a:xfrm>
            <a:off x="8346733" y="586863"/>
            <a:ext cx="3119262" cy="718062"/>
          </a:xfr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a:t>Click to edit title </a:t>
            </a:r>
          </a:p>
          <a:p>
            <a:pPr lvl="1"/>
            <a:r>
              <a:rPr lang="en-GB"/>
              <a:t>Second level</a:t>
            </a:r>
            <a:endParaRPr lang="en-GB" dirty="0"/>
          </a:p>
        </p:txBody>
      </p:sp>
      <p:sp>
        <p:nvSpPr>
          <p:cNvPr id="19" name="Content Placeholder 2">
            <a:extLst>
              <a:ext uri="{FF2B5EF4-FFF2-40B4-BE49-F238E27FC236}">
                <a16:creationId xmlns:a16="http://schemas.microsoft.com/office/drawing/2014/main" id="{12317B38-2955-4CE0-8C58-C3157497A49D}"/>
              </a:ext>
            </a:extLst>
          </p:cNvPr>
          <p:cNvSpPr>
            <a:spLocks noGrp="1"/>
          </p:cNvSpPr>
          <p:nvPr>
            <p:ph idx="1"/>
          </p:nvPr>
        </p:nvSpPr>
        <p:spPr>
          <a:xfrm>
            <a:off x="4507464" y="586862"/>
            <a:ext cx="3178514" cy="2527200"/>
          </a:xfrm>
        </p:spPr>
        <p:txBody>
          <a:bodyPr numCol="1" spcCol="180000" anchor="ctr">
            <a:noAutofit/>
          </a:bodyPr>
          <a:lstStyle>
            <a:lvl1pPr>
              <a:buClrTx/>
              <a:defRPr>
                <a:solidFill>
                  <a:sysClr val="windowText" lastClr="000000"/>
                </a:solidFill>
              </a:defRPr>
            </a:lvl1pPr>
            <a:lvl2pPr>
              <a:buClrTx/>
              <a:defRPr>
                <a:solidFill>
                  <a:sysClr val="windowText" lastClr="000000"/>
                </a:solidFill>
              </a:defRPr>
            </a:lvl2pPr>
            <a:lvl3pPr>
              <a:buClrTx/>
              <a:defRPr>
                <a:solidFill>
                  <a:sysClr val="windowText" lastClr="000000"/>
                </a:solidFill>
              </a:defRPr>
            </a:lvl3pPr>
            <a:lvl4pPr>
              <a:buClrTx/>
              <a:defRPr>
                <a:solidFill>
                  <a:sysClr val="windowText" lastClr="000000"/>
                </a:solidFill>
              </a:defRPr>
            </a:lvl4pPr>
            <a:lvl5pPr>
              <a:buClrTx/>
              <a:defRPr>
                <a:solidFill>
                  <a:sysClr val="windowText" lastClr="000000"/>
                </a:solidFill>
              </a:defRPr>
            </a:lvl5pPr>
            <a:lvl6pPr>
              <a:buClrTx/>
              <a:defRPr baseline="0">
                <a:solidFill>
                  <a:sysClr val="windowText" lastClr="000000"/>
                </a:solidFill>
              </a:defRPr>
            </a:lvl6pPr>
            <a:lvl7pPr>
              <a:buClr>
                <a:schemeClr val="bg1"/>
              </a:buClr>
              <a:defRPr>
                <a:solidFill>
                  <a:sysClr val="windowText" lastClr="000000"/>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47846ADA-089A-458D-99F8-DF1F9CB8A90D}"/>
              </a:ext>
            </a:extLst>
          </p:cNvPr>
          <p:cNvSpPr>
            <a:spLocks noGrp="1"/>
          </p:cNvSpPr>
          <p:nvPr>
            <p:ph idx="23"/>
          </p:nvPr>
        </p:nvSpPr>
        <p:spPr>
          <a:xfrm>
            <a:off x="737575" y="3659478"/>
            <a:ext cx="3106334" cy="2527200"/>
          </a:xfrm>
        </p:spPr>
        <p:txBody>
          <a:bodyPr numCol="1" spcCol="180000" anchor="ctr">
            <a:noAutofit/>
          </a:bodyPr>
          <a:lstStyle>
            <a:lvl1pPr>
              <a:buClrTx/>
              <a:defRPr>
                <a:solidFill>
                  <a:sysClr val="windowText" lastClr="000000"/>
                </a:solidFill>
              </a:defRPr>
            </a:lvl1pPr>
            <a:lvl2pPr>
              <a:buClrTx/>
              <a:defRPr>
                <a:solidFill>
                  <a:sysClr val="windowText" lastClr="000000"/>
                </a:solidFill>
              </a:defRPr>
            </a:lvl2pPr>
            <a:lvl3pPr>
              <a:buClrTx/>
              <a:defRPr>
                <a:solidFill>
                  <a:sysClr val="windowText" lastClr="000000"/>
                </a:solidFill>
              </a:defRPr>
            </a:lvl3pPr>
            <a:lvl4pPr>
              <a:buClrTx/>
              <a:defRPr>
                <a:solidFill>
                  <a:sysClr val="windowText" lastClr="000000"/>
                </a:solidFill>
              </a:defRPr>
            </a:lvl4pPr>
            <a:lvl5pPr>
              <a:buClrTx/>
              <a:defRPr>
                <a:solidFill>
                  <a:sysClr val="windowText" lastClr="000000"/>
                </a:solidFill>
              </a:defRPr>
            </a:lvl5pPr>
            <a:lvl6pPr>
              <a:buClrTx/>
              <a:defRPr baseline="0">
                <a:solidFill>
                  <a:sysClr val="windowText" lastClr="000000"/>
                </a:solidFill>
              </a:defRPr>
            </a:lvl6pPr>
            <a:lvl7pPr>
              <a:buClr>
                <a:schemeClr val="bg1"/>
              </a:buClr>
              <a:defRPr>
                <a:solidFill>
                  <a:sysClr val="windowText" lastClr="000000"/>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3" name="Straight Connector 22">
            <a:extLst>
              <a:ext uri="{FF2B5EF4-FFF2-40B4-BE49-F238E27FC236}">
                <a16:creationId xmlns:a16="http://schemas.microsoft.com/office/drawing/2014/main" id="{2E8A5BDF-51DB-42FA-903D-45B41C8AD963}"/>
              </a:ext>
            </a:extLst>
          </p:cNvPr>
          <p:cNvCxnSpPr>
            <a:cxnSpLocks/>
          </p:cNvCxnSpPr>
          <p:nvPr userDrawn="1"/>
        </p:nvCxnSpPr>
        <p:spPr>
          <a:xfrm>
            <a:off x="8346734" y="1304925"/>
            <a:ext cx="311061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5072AABA-7B6D-4D04-81CB-C8AC1756F6ED}"/>
              </a:ext>
            </a:extLst>
          </p:cNvPr>
          <p:cNvSpPr>
            <a:spLocks noGrp="1"/>
          </p:cNvSpPr>
          <p:nvPr>
            <p:ph idx="29"/>
          </p:nvPr>
        </p:nvSpPr>
        <p:spPr>
          <a:xfrm>
            <a:off x="8320561" y="1520826"/>
            <a:ext cx="3127322" cy="4645025"/>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1078818"/>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Ti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13474A-6DBC-4D1C-827A-51851F5443B2}"/>
              </a:ext>
            </a:extLst>
          </p:cNvPr>
          <p:cNvSpPr>
            <a:spLocks/>
          </p:cNvSpPr>
          <p:nvPr userDrawn="1"/>
        </p:nvSpPr>
        <p:spPr>
          <a:xfrm>
            <a:off x="4190770" y="3483139"/>
            <a:ext cx="762082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8" name="Picture Placeholder 3">
            <a:extLst>
              <a:ext uri="{FF2B5EF4-FFF2-40B4-BE49-F238E27FC236}">
                <a16:creationId xmlns:a16="http://schemas.microsoft.com/office/drawing/2014/main" id="{6C727876-5554-4052-939E-B4E463CA7A65}"/>
              </a:ext>
            </a:extLst>
          </p:cNvPr>
          <p:cNvSpPr>
            <a:spLocks noGrp="1"/>
          </p:cNvSpPr>
          <p:nvPr>
            <p:ph type="pic" sz="quarter" idx="22"/>
          </p:nvPr>
        </p:nvSpPr>
        <p:spPr>
          <a:xfrm>
            <a:off x="4194223" y="296862"/>
            <a:ext cx="7620825" cy="3078000"/>
          </a:xfrm>
          <a:solidFill>
            <a:schemeClr val="accent6"/>
          </a:solidFill>
        </p:spPr>
        <p:txBody>
          <a:bodyPr lIns="36000" tIns="36000" rIns="36000" bIns="36000" anchor="ctr"/>
          <a:lstStyle>
            <a:lvl1pPr algn="ctr">
              <a:lnSpc>
                <a:spcPct val="100000"/>
              </a:lnSpc>
              <a:spcAft>
                <a:spcPts val="0"/>
              </a:spcAft>
              <a:defRPr>
                <a:solidFill>
                  <a:schemeClr val="accent4"/>
                </a:solidFill>
              </a:defRPr>
            </a:lvl1pPr>
          </a:lstStyle>
          <a:p>
            <a:r>
              <a:rPr lang="en-US"/>
              <a:t>Click icon to add picture</a:t>
            </a:r>
            <a:endParaRPr lang="en-GB" dirty="0"/>
          </a:p>
        </p:txBody>
      </p:sp>
      <p:sp>
        <p:nvSpPr>
          <p:cNvPr id="9" name="Text Placeholder 7">
            <a:extLst>
              <a:ext uri="{FF2B5EF4-FFF2-40B4-BE49-F238E27FC236}">
                <a16:creationId xmlns:a16="http://schemas.microsoft.com/office/drawing/2014/main" id="{E3705ECC-77E7-4C32-B8B6-86FB8E570AF1}"/>
              </a:ext>
            </a:extLst>
          </p:cNvPr>
          <p:cNvSpPr>
            <a:spLocks noGrp="1"/>
          </p:cNvSpPr>
          <p:nvPr>
            <p:ph type="body" sz="quarter" idx="13" hasCustomPrompt="1"/>
          </p:nvPr>
        </p:nvSpPr>
        <p:spPr>
          <a:xfrm>
            <a:off x="737575" y="586862"/>
            <a:ext cx="3106334" cy="718056"/>
          </a:xfr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a:t>Click to edit title </a:t>
            </a:r>
          </a:p>
          <a:p>
            <a:pPr lvl="1"/>
            <a:r>
              <a:rPr lang="en-GB"/>
              <a:t>Second level</a:t>
            </a:r>
            <a:endParaRPr lang="en-GB" dirty="0"/>
          </a:p>
        </p:txBody>
      </p:sp>
      <p:sp>
        <p:nvSpPr>
          <p:cNvPr id="11" name="Content Placeholder 2">
            <a:extLst>
              <a:ext uri="{FF2B5EF4-FFF2-40B4-BE49-F238E27FC236}">
                <a16:creationId xmlns:a16="http://schemas.microsoft.com/office/drawing/2014/main" id="{04E536CC-E4EF-40F7-8D79-6FAA0AF83FE6}"/>
              </a:ext>
            </a:extLst>
          </p:cNvPr>
          <p:cNvSpPr>
            <a:spLocks noGrp="1"/>
          </p:cNvSpPr>
          <p:nvPr>
            <p:ph idx="24"/>
          </p:nvPr>
        </p:nvSpPr>
        <p:spPr>
          <a:xfrm>
            <a:off x="4190770" y="3659478"/>
            <a:ext cx="7620825" cy="2527200"/>
          </a:xfrm>
        </p:spPr>
        <p:txBody>
          <a:bodyPr numCol="2" spcCol="180000">
            <a:noAutofit/>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Tx/>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a:extLst>
              <a:ext uri="{FF2B5EF4-FFF2-40B4-BE49-F238E27FC236}">
                <a16:creationId xmlns:a16="http://schemas.microsoft.com/office/drawing/2014/main" id="{6F4BB5A8-082A-485F-9F0A-D8C9D77629D6}"/>
              </a:ext>
            </a:extLst>
          </p:cNvPr>
          <p:cNvCxnSpPr>
            <a:cxnSpLocks/>
          </p:cNvCxnSpPr>
          <p:nvPr userDrawn="1"/>
        </p:nvCxnSpPr>
        <p:spPr>
          <a:xfrm>
            <a:off x="737575" y="1304925"/>
            <a:ext cx="310633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4D6777F9-CF84-449A-A12F-0293663CB3AA}"/>
              </a:ext>
            </a:extLst>
          </p:cNvPr>
          <p:cNvSpPr>
            <a:spLocks noGrp="1"/>
          </p:cNvSpPr>
          <p:nvPr>
            <p:ph idx="23"/>
          </p:nvPr>
        </p:nvSpPr>
        <p:spPr>
          <a:xfrm>
            <a:off x="737575" y="1520826"/>
            <a:ext cx="3106334" cy="4645025"/>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80814145"/>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quare Tile – Text top righ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5F927DE2-0C7B-4E0A-B0AD-6724C4DFF38D}"/>
              </a:ext>
            </a:extLst>
          </p:cNvPr>
          <p:cNvSpPr>
            <a:spLocks noGrp="1"/>
          </p:cNvSpPr>
          <p:nvPr>
            <p:ph type="pic" sz="quarter" idx="22"/>
          </p:nvPr>
        </p:nvSpPr>
        <p:spPr>
          <a:xfrm>
            <a:off x="379046" y="296862"/>
            <a:ext cx="7620827" cy="6156326"/>
          </a:xfrm>
          <a:solidFill>
            <a:schemeClr val="accent6"/>
          </a:solidFill>
        </p:spPr>
        <p:txBody>
          <a:bodyPr lIns="36000" tIns="36000" rIns="36000" bIns="36000" anchor="ctr"/>
          <a:lstStyle>
            <a:lvl1pPr algn="ctr">
              <a:lnSpc>
                <a:spcPct val="100000"/>
              </a:lnSpc>
              <a:spcAft>
                <a:spcPts val="0"/>
              </a:spcAft>
              <a:defRPr>
                <a:solidFill>
                  <a:schemeClr val="accent4"/>
                </a:solidFill>
              </a:defRPr>
            </a:lvl1pPr>
          </a:lstStyle>
          <a:p>
            <a:r>
              <a:rPr lang="en-US"/>
              <a:t>Click icon to add picture</a:t>
            </a:r>
            <a:endParaRPr lang="en-GB" dirty="0"/>
          </a:p>
        </p:txBody>
      </p:sp>
      <p:sp>
        <p:nvSpPr>
          <p:cNvPr id="7" name="Text Placeholder 7">
            <a:extLst>
              <a:ext uri="{FF2B5EF4-FFF2-40B4-BE49-F238E27FC236}">
                <a16:creationId xmlns:a16="http://schemas.microsoft.com/office/drawing/2014/main" id="{1776CEAE-9FC4-4ABB-B581-E7579E50091F}"/>
              </a:ext>
            </a:extLst>
          </p:cNvPr>
          <p:cNvSpPr>
            <a:spLocks noGrp="1"/>
          </p:cNvSpPr>
          <p:nvPr>
            <p:ph type="body" sz="quarter" idx="28" hasCustomPrompt="1"/>
          </p:nvPr>
        </p:nvSpPr>
        <p:spPr>
          <a:xfrm>
            <a:off x="8328620" y="586862"/>
            <a:ext cx="3119262" cy="718058"/>
          </a:xfr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a:t>Click to edit title </a:t>
            </a:r>
          </a:p>
          <a:p>
            <a:pPr lvl="1"/>
            <a:r>
              <a:rPr lang="en-GB"/>
              <a:t>Second level</a:t>
            </a:r>
            <a:endParaRPr lang="en-GB" dirty="0"/>
          </a:p>
        </p:txBody>
      </p:sp>
      <p:sp>
        <p:nvSpPr>
          <p:cNvPr id="10" name="Content Placeholder 2">
            <a:extLst>
              <a:ext uri="{FF2B5EF4-FFF2-40B4-BE49-F238E27FC236}">
                <a16:creationId xmlns:a16="http://schemas.microsoft.com/office/drawing/2014/main" id="{5D85F2EB-71BB-489B-97A3-524B9E88D09A}"/>
              </a:ext>
            </a:extLst>
          </p:cNvPr>
          <p:cNvSpPr>
            <a:spLocks noGrp="1"/>
          </p:cNvSpPr>
          <p:nvPr>
            <p:ph idx="1"/>
          </p:nvPr>
        </p:nvSpPr>
        <p:spPr>
          <a:xfrm>
            <a:off x="8320561" y="1520826"/>
            <a:ext cx="3127322" cy="4645025"/>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a:extLst>
              <a:ext uri="{FF2B5EF4-FFF2-40B4-BE49-F238E27FC236}">
                <a16:creationId xmlns:a16="http://schemas.microsoft.com/office/drawing/2014/main" id="{E2521482-E4E2-4D0E-8EFA-89B9FE9F34DA}"/>
              </a:ext>
            </a:extLst>
          </p:cNvPr>
          <p:cNvCxnSpPr>
            <a:cxnSpLocks/>
          </p:cNvCxnSpPr>
          <p:nvPr userDrawn="1"/>
        </p:nvCxnSpPr>
        <p:spPr>
          <a:xfrm>
            <a:off x="8320560" y="1304925"/>
            <a:ext cx="313679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577862"/>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quare Tile – Text top lef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D420E25E-562E-43DF-84DE-72B49F36D886}"/>
              </a:ext>
            </a:extLst>
          </p:cNvPr>
          <p:cNvSpPr>
            <a:spLocks noGrp="1"/>
          </p:cNvSpPr>
          <p:nvPr>
            <p:ph type="pic" sz="quarter" idx="22"/>
          </p:nvPr>
        </p:nvSpPr>
        <p:spPr>
          <a:xfrm>
            <a:off x="4190768" y="296862"/>
            <a:ext cx="7620827" cy="6156326"/>
          </a:xfrm>
          <a:solidFill>
            <a:schemeClr val="accent6"/>
          </a:solidFill>
        </p:spPr>
        <p:txBody>
          <a:bodyPr lIns="36000" tIns="36000" rIns="36000" bIns="36000" anchor="ctr"/>
          <a:lstStyle>
            <a:lvl1pPr algn="ctr">
              <a:lnSpc>
                <a:spcPct val="100000"/>
              </a:lnSpc>
              <a:spcAft>
                <a:spcPts val="0"/>
              </a:spcAft>
              <a:defRPr>
                <a:solidFill>
                  <a:schemeClr val="accent4"/>
                </a:solidFill>
              </a:defRPr>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415D4174-520A-41B0-B3D7-587655522111}"/>
              </a:ext>
            </a:extLst>
          </p:cNvPr>
          <p:cNvSpPr>
            <a:spLocks noGrp="1"/>
          </p:cNvSpPr>
          <p:nvPr>
            <p:ph type="body" sz="quarter" idx="13" hasCustomPrompt="1"/>
          </p:nvPr>
        </p:nvSpPr>
        <p:spPr>
          <a:xfrm>
            <a:off x="737575" y="586863"/>
            <a:ext cx="3106334" cy="718063"/>
          </a:xfr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a:t>Click to edit title </a:t>
            </a:r>
          </a:p>
          <a:p>
            <a:pPr lvl="1"/>
            <a:r>
              <a:rPr lang="en-GB"/>
              <a:t>Second level</a:t>
            </a:r>
            <a:endParaRPr lang="en-GB" dirty="0"/>
          </a:p>
        </p:txBody>
      </p:sp>
      <p:sp>
        <p:nvSpPr>
          <p:cNvPr id="10" name="Content Placeholder 2">
            <a:extLst>
              <a:ext uri="{FF2B5EF4-FFF2-40B4-BE49-F238E27FC236}">
                <a16:creationId xmlns:a16="http://schemas.microsoft.com/office/drawing/2014/main" id="{F3203C69-C75F-4324-A59D-1648CE8653D6}"/>
              </a:ext>
            </a:extLst>
          </p:cNvPr>
          <p:cNvSpPr>
            <a:spLocks noGrp="1"/>
          </p:cNvSpPr>
          <p:nvPr>
            <p:ph idx="23"/>
          </p:nvPr>
        </p:nvSpPr>
        <p:spPr>
          <a:xfrm>
            <a:off x="737575" y="1520826"/>
            <a:ext cx="3106334" cy="4645025"/>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a:extLst>
              <a:ext uri="{FF2B5EF4-FFF2-40B4-BE49-F238E27FC236}">
                <a16:creationId xmlns:a16="http://schemas.microsoft.com/office/drawing/2014/main" id="{2E04F299-7A87-4C37-B770-BC94390AB3A0}"/>
              </a:ext>
            </a:extLst>
          </p:cNvPr>
          <p:cNvCxnSpPr>
            <a:cxnSpLocks/>
          </p:cNvCxnSpPr>
          <p:nvPr userDrawn="1"/>
        </p:nvCxnSpPr>
        <p:spPr>
          <a:xfrm>
            <a:off x="737575" y="1304925"/>
            <a:ext cx="310633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437101"/>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12192000" cy="6858000"/>
          </a:xfrm>
          <a:prstGeom prst="rect">
            <a:avLst/>
          </a:prstGeom>
          <a:solidFill>
            <a:schemeClr val="accent6"/>
          </a:solidFill>
        </p:spPr>
        <p:txBody>
          <a:bodyPr lIns="36000" tIns="36000" rIns="36000" bIns="36000" anchor="ctr">
            <a:normAutofit/>
          </a:bodyPr>
          <a:lstStyle>
            <a:lvl1pPr algn="ctr">
              <a:lnSpc>
                <a:spcPct val="100000"/>
              </a:lnSpc>
              <a:spcAft>
                <a:spcPts val="0"/>
              </a:spcAft>
              <a:defRPr sz="1969">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615840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39876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5" name="tblTOC">
            <a:extLst>
              <a:ext uri="{FF2B5EF4-FFF2-40B4-BE49-F238E27FC236}">
                <a16:creationId xmlns:a16="http://schemas.microsoft.com/office/drawing/2014/main" id="{5DB98BBC-8103-473C-BE2C-1AF9C5DDEB4D}"/>
              </a:ext>
            </a:extLst>
          </p:cNvPr>
          <p:cNvGraphicFramePr>
            <a:graphicFrameLocks noGrp="1"/>
          </p:cNvGraphicFramePr>
          <p:nvPr userDrawn="1">
            <p:extLst>
              <p:ext uri="{D42A27DB-BD31-4B8C-83A1-F6EECF244321}">
                <p14:modId xmlns:p14="http://schemas.microsoft.com/office/powerpoint/2010/main" val="2589750773"/>
              </p:ext>
            </p:extLst>
          </p:nvPr>
        </p:nvGraphicFramePr>
        <p:xfrm>
          <a:off x="736600" y="1520825"/>
          <a:ext cx="10713668" cy="1642104"/>
        </p:xfrm>
        <a:graphic>
          <a:graphicData uri="http://schemas.openxmlformats.org/drawingml/2006/table">
            <a:tbl>
              <a:tblPr firstRow="1" bandRow="1"/>
              <a:tblGrid>
                <a:gridCol w="560938">
                  <a:extLst>
                    <a:ext uri="{9D8B030D-6E8A-4147-A177-3AD203B41FA5}">
                      <a16:colId xmlns:a16="http://schemas.microsoft.com/office/drawing/2014/main" val="20000"/>
                    </a:ext>
                  </a:extLst>
                </a:gridCol>
                <a:gridCol w="9466730">
                  <a:extLst>
                    <a:ext uri="{9D8B030D-6E8A-4147-A177-3AD203B41FA5}">
                      <a16:colId xmlns:a16="http://schemas.microsoft.com/office/drawing/2014/main" val="20001"/>
                    </a:ext>
                  </a:extLst>
                </a:gridCol>
                <a:gridCol w="686000">
                  <a:extLst>
                    <a:ext uri="{9D8B030D-6E8A-4147-A177-3AD203B41FA5}">
                      <a16:colId xmlns:a16="http://schemas.microsoft.com/office/drawing/2014/main" val="20002"/>
                    </a:ext>
                  </a:extLst>
                </a:gridCol>
              </a:tblGrid>
              <a:tr h="443682">
                <a:tc>
                  <a:txBody>
                    <a:bodyPr/>
                    <a:lstStyle/>
                    <a:p>
                      <a:pPr marL="0" algn="l" defTabSz="914400" rtl="0" eaLnBrk="1" latinLnBrk="0" hangingPunct="1"/>
                      <a:r>
                        <a:rPr lang="en-GB" sz="2400" b="1" kern="1200" dirty="0">
                          <a:solidFill>
                            <a:schemeClr val="tx1"/>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&lt;title&gt;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200" b="0" i="0" u="none" strike="noStrike" kern="1200" cap="none" spc="0" normalizeH="0" baseline="0" dirty="0">
                          <a:ln>
                            <a:noFill/>
                          </a:ln>
                          <a:solidFill>
                            <a:schemeClr val="tx1"/>
                          </a:solidFill>
                          <a:effectLst/>
                          <a:uLnTx/>
                          <a:uFillTx/>
                          <a:latin typeface="+mn-lt"/>
                          <a:ea typeface="+mn-ea"/>
                          <a:cs typeface="+mn-cs"/>
                        </a:rPr>
                        <a:t>&lt;no&gt;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3682">
                <a:tc>
                  <a:txBody>
                    <a:bodyPr/>
                    <a:lstStyle/>
                    <a:p>
                      <a:pPr marL="0" algn="l" defTabSz="914400" rtl="0" eaLnBrk="1" latinLnBrk="0" hangingPunct="1"/>
                      <a:r>
                        <a:rPr lang="en-GB" sz="2400" b="1" kern="1200" dirty="0">
                          <a:solidFill>
                            <a:schemeClr val="tx1"/>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200" b="0" i="0" u="none" strike="noStrike" kern="1200" cap="none" spc="0" normalizeH="0" baseline="0" dirty="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6" name="txtInfo">
            <a:extLst>
              <a:ext uri="{FF2B5EF4-FFF2-40B4-BE49-F238E27FC236}">
                <a16:creationId xmlns:a16="http://schemas.microsoft.com/office/drawing/2014/main" id="{F87B45A8-46F5-4DEC-AF26-7770270DDCE3}"/>
              </a:ext>
            </a:extLst>
          </p:cNvPr>
          <p:cNvSpPr txBox="1"/>
          <p:nvPr userDrawn="1"/>
        </p:nvSpPr>
        <p:spPr>
          <a:xfrm>
            <a:off x="736599" y="610624"/>
            <a:ext cx="10385546" cy="1329595"/>
          </a:xfrm>
          <a:prstGeom prst="rect">
            <a:avLst/>
          </a:prstGeom>
          <a:noFill/>
        </p:spPr>
        <p:txBody>
          <a:bodyPr wrap="square" rtlCol="0">
            <a:spAutoFit/>
          </a:bodyPr>
          <a:lstStyle/>
          <a:p>
            <a:r>
              <a:rPr lang="en-GB" sz="2010"/>
              <a:t>TOC Design Slide – do </a:t>
            </a:r>
            <a:r>
              <a:rPr lang="en-GB" sz="2010">
                <a:solidFill>
                  <a:srgbClr val="FF0000"/>
                </a:solidFill>
              </a:rPr>
              <a:t>NOT</a:t>
            </a:r>
            <a:r>
              <a:rPr lang="en-GB" sz="2010"/>
              <a:t> use this layout.</a:t>
            </a:r>
          </a:p>
          <a:p>
            <a:r>
              <a:rPr lang="en-GB" sz="2010"/>
              <a:t>The</a:t>
            </a:r>
            <a:r>
              <a:rPr lang="en-GB" sz="2010" baseline="0"/>
              <a:t> TOC “Object(s)” shown below will be repeated on as many TOC Slides as needed</a:t>
            </a:r>
          </a:p>
          <a:p>
            <a:r>
              <a:rPr lang="en-GB" sz="2010"/>
              <a:t>The initial position of any</a:t>
            </a:r>
            <a:r>
              <a:rPr lang="en-GB" sz="2010" baseline="0"/>
              <a:t> “xxx</a:t>
            </a:r>
            <a:r>
              <a:rPr lang="en-GB" sz="2010"/>
              <a:t>TOC” named Object(s) will be repeated on the actual slide</a:t>
            </a:r>
          </a:p>
          <a:p>
            <a:r>
              <a:rPr lang="en-GB" sz="2010"/>
              <a:t>The “tags” govern how</a:t>
            </a:r>
            <a:r>
              <a:rPr lang="en-GB" sz="2010" baseline="0"/>
              <a:t> the TOC slide is built.</a:t>
            </a:r>
            <a:endParaRPr lang="en-GB" sz="2010" baseline="0" dirty="0"/>
          </a:p>
        </p:txBody>
      </p:sp>
      <p:sp>
        <p:nvSpPr>
          <p:cNvPr id="10" name="txtTags">
            <a:extLst>
              <a:ext uri="{FF2B5EF4-FFF2-40B4-BE49-F238E27FC236}">
                <a16:creationId xmlns:a16="http://schemas.microsoft.com/office/drawing/2014/main" id="{0D6EB81D-194C-4C97-AE8C-6997229615A4}"/>
              </a:ext>
            </a:extLst>
          </p:cNvPr>
          <p:cNvSpPr txBox="1"/>
          <p:nvPr userDrawn="1"/>
        </p:nvSpPr>
        <p:spPr>
          <a:xfrm>
            <a:off x="736598" y="3577434"/>
            <a:ext cx="10385546" cy="3494803"/>
          </a:xfrm>
          <a:prstGeom prst="rect">
            <a:avLst/>
          </a:prstGeom>
          <a:noFill/>
        </p:spPr>
        <p:txBody>
          <a:bodyPr wrap="square" rtlCol="0">
            <a:spAutoFit/>
          </a:bodyPr>
          <a:lstStyle/>
          <a:p>
            <a:r>
              <a:rPr lang="en-GB" sz="2010"/>
              <a:t>&lt;tags&gt;</a:t>
            </a:r>
          </a:p>
          <a:p>
            <a:r>
              <a:rPr lang="en-GB" sz="2010"/>
              <a:t>Title=Contents</a:t>
            </a:r>
          </a:p>
          <a:p>
            <a:r>
              <a:rPr lang="en-GB" sz="2010"/>
              <a:t>Layout=TOC Slide</a:t>
            </a:r>
          </a:p>
          <a:p>
            <a:r>
              <a:rPr lang="en-GB" sz="2010"/>
              <a:t>SlideNumber=2</a:t>
            </a:r>
          </a:p>
          <a:p>
            <a:r>
              <a:rPr lang="en-GB" sz="2010"/>
              <a:t>Type=Table</a:t>
            </a:r>
          </a:p>
          <a:p>
            <a:r>
              <a:rPr lang="en-GB" sz="2010"/>
              <a:t>Table=tblTOC</a:t>
            </a:r>
          </a:p>
          <a:p>
            <a:r>
              <a:rPr lang="en-GB" sz="2010"/>
              <a:t>Limit=7</a:t>
            </a:r>
          </a:p>
          <a:p>
            <a:r>
              <a:rPr lang="en-GB" sz="2010"/>
              <a:t>Entry1=&lt;S#&gt; | plcSectionNumber | ”00”</a:t>
            </a:r>
          </a:p>
          <a:p>
            <a:r>
              <a:rPr lang="en-GB" sz="2010"/>
              <a:t>Entry2=&lt;title&gt; | plcSectionTitle</a:t>
            </a:r>
          </a:p>
          <a:p>
            <a:r>
              <a:rPr lang="en-GB" sz="2010"/>
              <a:t>Entry3=&lt;no&gt; | {slidenumber}</a:t>
            </a:r>
          </a:p>
          <a:p>
            <a:r>
              <a:rPr lang="en-GB" sz="2010"/>
              <a:t>&lt;/tags&gt;</a:t>
            </a:r>
            <a:endParaRPr lang="en-GB" sz="2010" dirty="0"/>
          </a:p>
        </p:txBody>
      </p:sp>
      <p:cxnSp>
        <p:nvCxnSpPr>
          <p:cNvPr id="11" name="Straight Connector 10">
            <a:extLst>
              <a:ext uri="{FF2B5EF4-FFF2-40B4-BE49-F238E27FC236}">
                <a16:creationId xmlns:a16="http://schemas.microsoft.com/office/drawing/2014/main" id="{677B6BD6-5B92-443E-9892-BA10EB237D7F}"/>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6860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737575" y="586863"/>
            <a:ext cx="10718031" cy="718057"/>
          </a:xfrm>
          <a:prstGeom prst="rect">
            <a:avLst/>
          </a:prstGeom>
        </p:spPr>
        <p:txBody>
          <a:bodyPr tIns="0" rIns="0" bIns="0" anchor="t">
            <a:noAutofit/>
          </a:bodyPr>
          <a:lstStyle>
            <a:lvl1pPr algn="l">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rgbClr val="7A91A6"/>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algn="l"/>
            <a:r>
              <a:rPr lang="en-GB" sz="3446" dirty="0"/>
              <a:t>Contents</a:t>
            </a:r>
          </a:p>
        </p:txBody>
      </p:sp>
      <p:cxnSp>
        <p:nvCxnSpPr>
          <p:cNvPr id="4" name="Straight Connector 3">
            <a:extLst>
              <a:ext uri="{FF2B5EF4-FFF2-40B4-BE49-F238E27FC236}">
                <a16:creationId xmlns:a16="http://schemas.microsoft.com/office/drawing/2014/main" id="{BE8BE2CF-F5A4-403A-AB52-FEE09B7C11D9}"/>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2801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3" name="plcPicture">
            <a:extLst>
              <a:ext uri="{FF2B5EF4-FFF2-40B4-BE49-F238E27FC236}">
                <a16:creationId xmlns:a16="http://schemas.microsoft.com/office/drawing/2014/main" id="{19EF6B39-2F83-43E8-9E09-608458C506BE}"/>
              </a:ext>
            </a:extLst>
          </p:cNvPr>
          <p:cNvSpPr>
            <a:spLocks noGrp="1"/>
          </p:cNvSpPr>
          <p:nvPr>
            <p:ph type="pic" sz="quarter" idx="19" hasCustomPrompt="1"/>
          </p:nvPr>
        </p:nvSpPr>
        <p:spPr>
          <a:xfrm>
            <a:off x="3" y="0"/>
            <a:ext cx="5666796" cy="6858000"/>
          </a:xfrm>
          <a:prstGeom prst="rect">
            <a:avLst/>
          </a:prstGeom>
          <a:solidFill>
            <a:srgbClr val="49BED8"/>
          </a:solidFill>
        </p:spPr>
        <p:txBody>
          <a:bodyPr wrap="square" lIns="36000" tIns="36000" rIns="36000" bIns="36000" anchor="ctr">
            <a:noAutofit/>
          </a:bodyPr>
          <a:lstStyle>
            <a:lvl1pPr algn="ctr">
              <a:defRPr>
                <a:solidFill>
                  <a:schemeClr val="accent4"/>
                </a:solidFill>
              </a:defRPr>
            </a:lvl1pPr>
          </a:lstStyle>
          <a:p>
            <a:r>
              <a:rPr lang="en-GB"/>
              <a:t>Image here</a:t>
            </a:r>
            <a:endParaRPr lang="en-GB" dirty="0"/>
          </a:p>
        </p:txBody>
      </p:sp>
      <p:pic>
        <p:nvPicPr>
          <p:cNvPr id="16" name="Picture 15">
            <a:extLst>
              <a:ext uri="{FF2B5EF4-FFF2-40B4-BE49-F238E27FC236}">
                <a16:creationId xmlns:a16="http://schemas.microsoft.com/office/drawing/2014/main" id="{D9FC8E3E-F4FF-43AB-AE54-C9CF6EA79A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613" y="322842"/>
            <a:ext cx="1128569" cy="837683"/>
          </a:xfrm>
          <a:prstGeom prst="rect">
            <a:avLst/>
          </a:prstGeom>
        </p:spPr>
      </p:pic>
      <p:sp>
        <p:nvSpPr>
          <p:cNvPr id="17" name="txtWMTD">
            <a:extLst>
              <a:ext uri="{FF2B5EF4-FFF2-40B4-BE49-F238E27FC236}">
                <a16:creationId xmlns:a16="http://schemas.microsoft.com/office/drawing/2014/main" id="{4AD8DE0C-432F-427A-AFB3-AF40835D062C}"/>
              </a:ext>
            </a:extLst>
          </p:cNvPr>
          <p:cNvSpPr txBox="1">
            <a:spLocks/>
          </p:cNvSpPr>
          <p:nvPr userDrawn="1"/>
        </p:nvSpPr>
        <p:spPr>
          <a:xfrm>
            <a:off x="8622414" y="5563773"/>
            <a:ext cx="2953383" cy="569742"/>
          </a:xfrm>
          <a:prstGeom prst="rect">
            <a:avLst/>
          </a:prstGeom>
        </p:spPr>
        <p:txBody>
          <a:bodyPr vert="horz" wrap="square" lIns="0" tIns="56271" rIns="112542" bIns="56271" rtlCol="0">
            <a:noAutofit/>
          </a:bodyPr>
          <a:lstStyle/>
          <a:p>
            <a:pPr algn="r">
              <a:spcAft>
                <a:spcPts val="0"/>
              </a:spcAft>
            </a:pPr>
            <a:r>
              <a:rPr lang="en-GB" sz="1723"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477">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endParaRPr lang="en-GB" sz="1477"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Text Placeholder 22">
            <a:extLst>
              <a:ext uri="{FF2B5EF4-FFF2-40B4-BE49-F238E27FC236}">
                <a16:creationId xmlns:a16="http://schemas.microsoft.com/office/drawing/2014/main" id="{35806136-84DB-47B5-B789-80CED2CABCF2}"/>
              </a:ext>
            </a:extLst>
          </p:cNvPr>
          <p:cNvSpPr>
            <a:spLocks noGrp="1"/>
          </p:cNvSpPr>
          <p:nvPr>
            <p:ph type="body" sz="quarter" idx="17" hasCustomPrompt="1"/>
          </p:nvPr>
        </p:nvSpPr>
        <p:spPr>
          <a:xfrm>
            <a:off x="6249515" y="4145992"/>
            <a:ext cx="4539406" cy="795999"/>
          </a:xfrm>
        </p:spPr>
        <p:txBody>
          <a:bodyPr lIns="0" tIns="46800" rIns="0">
            <a:normAutofit/>
          </a:bodyPr>
          <a:lstStyle>
            <a:lvl1pPr>
              <a:lnSpc>
                <a:spcPct val="110000"/>
              </a:lnSpc>
              <a:spcBef>
                <a:spcPts val="0"/>
              </a:spcBef>
              <a:spcAft>
                <a:spcPts val="985"/>
              </a:spcAft>
              <a:defRPr sz="1723" b="0" cap="none" baseline="0"/>
            </a:lvl1pPr>
            <a:lvl3pPr>
              <a:defRPr sz="1723"/>
            </a:lvl3pPr>
            <a:lvl4pPr marL="0" indent="0">
              <a:buNone/>
              <a:defRPr sz="1723"/>
            </a:lvl4pPr>
            <a:lvl5pPr marL="0" indent="0">
              <a:buNone/>
              <a:defRPr sz="1723"/>
            </a:lvl5pPr>
            <a:lvl6pPr marL="0" indent="0">
              <a:buNone/>
              <a:defRPr sz="1723"/>
            </a:lvl6pPr>
            <a:lvl7pPr marL="0" indent="0">
              <a:buNone/>
              <a:defRPr sz="1723"/>
            </a:lvl7pPr>
            <a:lvl8pPr marL="0" indent="0">
              <a:buNone/>
              <a:defRPr sz="1723"/>
            </a:lvl8pPr>
            <a:lvl9pPr marL="0" indent="0">
              <a:buNone/>
              <a:defRPr sz="1723"/>
            </a:lvl9pPr>
          </a:lstStyle>
          <a:p>
            <a:pPr lvl="0"/>
            <a:r>
              <a:rPr lang="en-GB"/>
              <a:t>Large text – Arial regular size 14</a:t>
            </a:r>
            <a:endParaRPr lang="en-GB" dirty="0"/>
          </a:p>
        </p:txBody>
      </p:sp>
      <p:sp>
        <p:nvSpPr>
          <p:cNvPr id="22" name="Text Placeholder 7">
            <a:extLst>
              <a:ext uri="{FF2B5EF4-FFF2-40B4-BE49-F238E27FC236}">
                <a16:creationId xmlns:a16="http://schemas.microsoft.com/office/drawing/2014/main" id="{F99190AA-D9EA-4106-8FCB-32FBD7028730}"/>
              </a:ext>
            </a:extLst>
          </p:cNvPr>
          <p:cNvSpPr>
            <a:spLocks noGrp="1"/>
          </p:cNvSpPr>
          <p:nvPr>
            <p:ph type="body" sz="quarter" idx="15" hasCustomPrompt="1"/>
          </p:nvPr>
        </p:nvSpPr>
        <p:spPr>
          <a:xfrm>
            <a:off x="6246025" y="1782307"/>
            <a:ext cx="4542897" cy="2249244"/>
          </a:xfrm>
        </p:spPr>
        <p:txBody>
          <a:bodyPr anchor="b" anchorCtr="0">
            <a:noAutofit/>
          </a:bodyPr>
          <a:lstStyle>
            <a:lvl1pPr>
              <a:lnSpc>
                <a:spcPct val="90000"/>
              </a:lnSpc>
              <a:spcBef>
                <a:spcPts val="0"/>
              </a:spcBef>
              <a:spcAft>
                <a:spcPts val="0"/>
              </a:spcAft>
              <a:defRPr sz="3939" b="1" cap="none" spc="0" baseline="0">
                <a:solidFill>
                  <a:schemeClr val="tx1"/>
                </a:solidFill>
              </a:defRPr>
            </a:lvl1pPr>
            <a:lvl2pPr>
              <a:lnSpc>
                <a:spcPct val="90000"/>
              </a:lnSpc>
              <a:spcBef>
                <a:spcPts val="246"/>
              </a:spcBef>
              <a:spcAft>
                <a:spcPts val="0"/>
              </a:spcAft>
              <a:defRPr sz="2954" spc="0">
                <a:solidFill>
                  <a:schemeClr val="tx1"/>
                </a:solidFill>
              </a:defRPr>
            </a:lvl2pPr>
          </a:lstStyle>
          <a:p>
            <a:pPr lvl="0"/>
            <a:r>
              <a:rPr lang="en-GB" dirty="0"/>
              <a:t>Insert document heading can span up to three lines</a:t>
            </a:r>
          </a:p>
          <a:p>
            <a:pPr lvl="1"/>
            <a:r>
              <a:rPr lang="en-GB" dirty="0"/>
              <a:t>Insert subtitle this can </a:t>
            </a:r>
            <a:br>
              <a:rPr lang="en-GB" dirty="0"/>
            </a:br>
            <a:r>
              <a:rPr lang="en-GB" dirty="0"/>
              <a:t>span up to two lines</a:t>
            </a:r>
          </a:p>
        </p:txBody>
      </p:sp>
      <p:sp>
        <p:nvSpPr>
          <p:cNvPr id="11" name="txtSecureMarker2" hidden="1"/>
          <p:cNvSpPr txBox="1"/>
          <p:nvPr userDrawn="1"/>
        </p:nvSpPr>
        <p:spPr>
          <a:xfrm>
            <a:off x="4079178" y="6359305"/>
            <a:ext cx="4033642" cy="466889"/>
          </a:xfrm>
          <a:prstGeom prst="rect">
            <a:avLst/>
          </a:prstGeom>
          <a:noFill/>
        </p:spPr>
        <p:txBody>
          <a:bodyPr wrap="square" rtlCol="0" anchor="b" anchorCtr="0">
            <a:no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
        <p:nvSpPr>
          <p:cNvPr id="10" name="txtSecureMarker1" hidden="1"/>
          <p:cNvSpPr txBox="1"/>
          <p:nvPr userDrawn="1"/>
        </p:nvSpPr>
        <p:spPr>
          <a:xfrm>
            <a:off x="3761256" y="61232"/>
            <a:ext cx="4669488" cy="300723"/>
          </a:xfrm>
          <a:prstGeom prst="rect">
            <a:avLst/>
          </a:prstGeom>
          <a:noFill/>
        </p:spPr>
        <p:txBody>
          <a:bodyPr wrap="square" rtlCol="0">
            <a:sp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Tree>
    <p:extLst>
      <p:ext uri="{BB962C8B-B14F-4D97-AF65-F5344CB8AC3E}">
        <p14:creationId xmlns:p14="http://schemas.microsoft.com/office/powerpoint/2010/main" val="45180329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647B3E-316F-46C3-8C1E-056D57ECB90C}"/>
              </a:ext>
            </a:extLst>
          </p:cNvPr>
          <p:cNvSpPr/>
          <p:nvPr userDrawn="1"/>
        </p:nvSpPr>
        <p:spPr>
          <a:xfrm>
            <a:off x="379046" y="3220873"/>
            <a:ext cx="11433908" cy="3254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p>
        </p:txBody>
      </p:sp>
      <p:grpSp>
        <p:nvGrpSpPr>
          <p:cNvPr id="16" name="Group 15">
            <a:extLst>
              <a:ext uri="{FF2B5EF4-FFF2-40B4-BE49-F238E27FC236}">
                <a16:creationId xmlns:a16="http://schemas.microsoft.com/office/drawing/2014/main" id="{29CEA911-753C-4193-BB6A-D208B728B2AF}"/>
              </a:ext>
            </a:extLst>
          </p:cNvPr>
          <p:cNvGrpSpPr/>
          <p:nvPr userDrawn="1"/>
        </p:nvGrpSpPr>
        <p:grpSpPr>
          <a:xfrm>
            <a:off x="11000135" y="6002980"/>
            <a:ext cx="530964" cy="393338"/>
            <a:chOff x="8524580" y="315778"/>
            <a:chExt cx="914343" cy="833659"/>
          </a:xfrm>
        </p:grpSpPr>
        <p:sp>
          <p:nvSpPr>
            <p:cNvPr id="17" name="Freeform 13">
              <a:extLst>
                <a:ext uri="{FF2B5EF4-FFF2-40B4-BE49-F238E27FC236}">
                  <a16:creationId xmlns:a16="http://schemas.microsoft.com/office/drawing/2014/main" id="{C77AF08F-B5CD-4522-B3CF-D4BD61CDDD42}"/>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18" name="Freeform 15">
              <a:extLst>
                <a:ext uri="{FF2B5EF4-FFF2-40B4-BE49-F238E27FC236}">
                  <a16:creationId xmlns:a16="http://schemas.microsoft.com/office/drawing/2014/main" id="{2A6435BC-3A7B-4FEC-8301-A583A126B674}"/>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19" name="Freeform 16">
              <a:extLst>
                <a:ext uri="{FF2B5EF4-FFF2-40B4-BE49-F238E27FC236}">
                  <a16:creationId xmlns:a16="http://schemas.microsoft.com/office/drawing/2014/main" id="{6FBCBBD1-700B-4F75-9E5C-DF483F288A94}"/>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20" name="Freeform 17">
              <a:extLst>
                <a:ext uri="{FF2B5EF4-FFF2-40B4-BE49-F238E27FC236}">
                  <a16:creationId xmlns:a16="http://schemas.microsoft.com/office/drawing/2014/main" id="{B6A446E9-484E-4546-AAB2-C80882EF1B82}"/>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28" name="Freeform 18">
              <a:extLst>
                <a:ext uri="{FF2B5EF4-FFF2-40B4-BE49-F238E27FC236}">
                  <a16:creationId xmlns:a16="http://schemas.microsoft.com/office/drawing/2014/main" id="{EE809C4C-3C4A-4D41-934D-F068402DEBDE}"/>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29" name="Freeform 19">
              <a:extLst>
                <a:ext uri="{FF2B5EF4-FFF2-40B4-BE49-F238E27FC236}">
                  <a16:creationId xmlns:a16="http://schemas.microsoft.com/office/drawing/2014/main" id="{E6EDD471-E153-47A2-82FB-BA0326FF7467}"/>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grpSp>
      <p:sp>
        <p:nvSpPr>
          <p:cNvPr id="30" name="Picture Placeholder 17">
            <a:extLst>
              <a:ext uri="{FF2B5EF4-FFF2-40B4-BE49-F238E27FC236}">
                <a16:creationId xmlns:a16="http://schemas.microsoft.com/office/drawing/2014/main" id="{48B9FF68-215E-4F2A-98E8-4CA795E42B0B}"/>
              </a:ext>
            </a:extLst>
          </p:cNvPr>
          <p:cNvSpPr>
            <a:spLocks noGrp="1"/>
          </p:cNvSpPr>
          <p:nvPr>
            <p:ph type="pic" sz="quarter" idx="21"/>
          </p:nvPr>
        </p:nvSpPr>
        <p:spPr>
          <a:xfrm>
            <a:off x="1" y="-1"/>
            <a:ext cx="12192001" cy="2736157"/>
          </a:xfrm>
          <a:custGeom>
            <a:avLst/>
            <a:gdLst>
              <a:gd name="connsiteX0" fmla="*/ 0 w 9906001"/>
              <a:gd name="connsiteY0" fmla="*/ 0 h 2736157"/>
              <a:gd name="connsiteX1" fmla="*/ 7715250 w 9906001"/>
              <a:gd name="connsiteY1" fmla="*/ 0 h 2736157"/>
              <a:gd name="connsiteX2" fmla="*/ 7715250 w 9906001"/>
              <a:gd name="connsiteY2" fmla="*/ 1 h 2736157"/>
              <a:gd name="connsiteX3" fmla="*/ 9906000 w 9906001"/>
              <a:gd name="connsiteY3" fmla="*/ 1 h 2736157"/>
              <a:gd name="connsiteX4" fmla="*/ 9906000 w 9906001"/>
              <a:gd name="connsiteY4" fmla="*/ 47626 h 2736157"/>
              <a:gd name="connsiteX5" fmla="*/ 9906001 w 9906001"/>
              <a:gd name="connsiteY5" fmla="*/ 47626 h 2736157"/>
              <a:gd name="connsiteX6" fmla="*/ 9906001 w 9906001"/>
              <a:gd name="connsiteY6" fmla="*/ 2181404 h 2736157"/>
              <a:gd name="connsiteX7" fmla="*/ 9906000 w 9906001"/>
              <a:gd name="connsiteY7" fmla="*/ 2181404 h 2736157"/>
              <a:gd name="connsiteX8" fmla="*/ 9906000 w 9906001"/>
              <a:gd name="connsiteY8" fmla="*/ 2400301 h 2736157"/>
              <a:gd name="connsiteX9" fmla="*/ 9906000 w 9906001"/>
              <a:gd name="connsiteY9" fmla="*/ 2719389 h 2736157"/>
              <a:gd name="connsiteX10" fmla="*/ 9906000 w 9906001"/>
              <a:gd name="connsiteY10" fmla="*/ 2736157 h 2736157"/>
              <a:gd name="connsiteX11" fmla="*/ 0 w 9906001"/>
              <a:gd name="connsiteY11" fmla="*/ 2736157 h 2736157"/>
              <a:gd name="connsiteX12" fmla="*/ 0 w 9906001"/>
              <a:gd name="connsiteY12" fmla="*/ 2719389 h 2736157"/>
              <a:gd name="connsiteX13" fmla="*/ 0 w 9906001"/>
              <a:gd name="connsiteY13" fmla="*/ 2400301 h 2736157"/>
              <a:gd name="connsiteX14" fmla="*/ 0 w 9906001"/>
              <a:gd name="connsiteY14" fmla="*/ 2152651 h 2736157"/>
              <a:gd name="connsiteX15" fmla="*/ 0 w 9906001"/>
              <a:gd name="connsiteY15" fmla="*/ 2028826 h 2736157"/>
              <a:gd name="connsiteX16" fmla="*/ 0 w 9906001"/>
              <a:gd name="connsiteY16" fmla="*/ 1862668 h 2736157"/>
              <a:gd name="connsiteX17" fmla="*/ 0 w 9906001"/>
              <a:gd name="connsiteY17" fmla="*/ 1200151 h 2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1" h="2736157">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906000" y="2736157"/>
                </a:lnTo>
                <a:lnTo>
                  <a:pt x="0" y="2736157"/>
                </a:lnTo>
                <a:lnTo>
                  <a:pt x="0" y="2719389"/>
                </a:lnTo>
                <a:lnTo>
                  <a:pt x="0" y="2400301"/>
                </a:lnTo>
                <a:lnTo>
                  <a:pt x="0" y="2152651"/>
                </a:lnTo>
                <a:lnTo>
                  <a:pt x="0" y="2028826"/>
                </a:lnTo>
                <a:lnTo>
                  <a:pt x="0" y="1862668"/>
                </a:lnTo>
                <a:lnTo>
                  <a:pt x="0" y="1200151"/>
                </a:lnTo>
                <a:close/>
              </a:path>
            </a:pathLst>
          </a:custGeom>
          <a:solidFill>
            <a:schemeClr val="accent6"/>
          </a:solidFill>
        </p:spPr>
        <p:txBody>
          <a:bodyPr wrap="square" anchor="ctr">
            <a:noAutofit/>
          </a:bodyPr>
          <a:lstStyle>
            <a:lvl1pPr algn="ctr">
              <a:defRPr>
                <a:solidFill>
                  <a:schemeClr val="accent4"/>
                </a:solidFill>
              </a:defRPr>
            </a:lvl1pPr>
          </a:lstStyle>
          <a:p>
            <a:r>
              <a:rPr lang="en-US"/>
              <a:t>Click icon to add picture</a:t>
            </a:r>
            <a:endParaRPr lang="en-GB" dirty="0"/>
          </a:p>
        </p:txBody>
      </p:sp>
      <p:sp>
        <p:nvSpPr>
          <p:cNvPr id="31" name="Text Placeholder 10">
            <a:extLst>
              <a:ext uri="{FF2B5EF4-FFF2-40B4-BE49-F238E27FC236}">
                <a16:creationId xmlns:a16="http://schemas.microsoft.com/office/drawing/2014/main" id="{C9BB6F90-73EA-429F-9064-6CBE93FB4CD6}"/>
              </a:ext>
            </a:extLst>
          </p:cNvPr>
          <p:cNvSpPr>
            <a:spLocks noGrp="1"/>
          </p:cNvSpPr>
          <p:nvPr>
            <p:ph type="body" sz="quarter" idx="20"/>
          </p:nvPr>
        </p:nvSpPr>
        <p:spPr>
          <a:xfrm>
            <a:off x="379046" y="2153457"/>
            <a:ext cx="11433908" cy="3709331"/>
          </a:xfrm>
          <a:prstGeom prst="rect">
            <a:avLst/>
          </a:prstGeom>
          <a:solidFill>
            <a:schemeClr val="bg1"/>
          </a:solidFill>
        </p:spPr>
        <p:txBody>
          <a:bodyPr lIns="288000" tIns="1152000" rIns="288000" bIns="252000" numCol="3" spcCol="180000">
            <a:noAutofit/>
          </a:bodyPr>
          <a:lstStyle>
            <a:lvl1pPr>
              <a:lnSpc>
                <a:spcPct val="100000"/>
              </a:lnSpc>
              <a:spcAft>
                <a:spcPts val="738"/>
              </a:spcAft>
              <a:defRPr sz="1231" b="0">
                <a:solidFill>
                  <a:schemeClr val="tx1"/>
                </a:solidFill>
              </a:defRPr>
            </a:lvl1pPr>
            <a:lvl2pPr marL="211021" indent="-211021">
              <a:lnSpc>
                <a:spcPct val="100000"/>
              </a:lnSpc>
              <a:spcAft>
                <a:spcPts val="738"/>
              </a:spcAft>
              <a:buClrTx/>
              <a:buFont typeface="Arial" panose="020B0604020202020204" pitchFamily="34" charset="0"/>
              <a:buChar char="•"/>
              <a:defRPr sz="1231" cap="none" baseline="0"/>
            </a:lvl2pPr>
            <a:lvl3pPr>
              <a:lnSpc>
                <a:spcPct val="100000"/>
              </a:lnSpc>
              <a:defRPr sz="985"/>
            </a:lvl3pPr>
            <a:lvl4pPr marL="0" indent="0">
              <a:spcBef>
                <a:spcPts val="0"/>
              </a:spcBef>
              <a:spcAft>
                <a:spcPts val="985"/>
              </a:spcAft>
              <a:buNone/>
              <a:defRPr sz="1354"/>
            </a:lvl4pPr>
            <a:lvl5pPr marL="0" indent="0">
              <a:spcBef>
                <a:spcPts val="0"/>
              </a:spcBef>
              <a:spcAft>
                <a:spcPts val="985"/>
              </a:spcAft>
              <a:buFont typeface="Arial" panose="020B0604020202020204" pitchFamily="34" charset="0"/>
              <a:buNone/>
              <a:defRPr sz="1354"/>
            </a:lvl5pPr>
            <a:lvl6pPr marL="0" indent="0">
              <a:lnSpc>
                <a:spcPct val="100000"/>
              </a:lnSpc>
              <a:spcBef>
                <a:spcPts val="0"/>
              </a:spcBef>
              <a:spcAft>
                <a:spcPts val="985"/>
              </a:spcAft>
              <a:buNone/>
              <a:defRPr/>
            </a:lvl6pPr>
            <a:lvl7pPr marL="0" indent="0">
              <a:lnSpc>
                <a:spcPct val="100000"/>
              </a:lnSpc>
              <a:spcBef>
                <a:spcPts val="0"/>
              </a:spcBef>
              <a:spcAft>
                <a:spcPts val="985"/>
              </a:spcAft>
              <a:buNone/>
              <a:defRPr sz="1354"/>
            </a:lvl7pPr>
            <a:lvl8pPr marL="0" indent="0">
              <a:lnSpc>
                <a:spcPct val="100000"/>
              </a:lnSpc>
              <a:spcBef>
                <a:spcPts val="0"/>
              </a:spcBef>
              <a:spcAft>
                <a:spcPts val="985"/>
              </a:spcAft>
              <a:buNone/>
              <a:defRPr sz="1354"/>
            </a:lvl8pPr>
            <a:lvl9pPr marL="0" indent="0">
              <a:lnSpc>
                <a:spcPct val="100000"/>
              </a:lnSpc>
              <a:spcBef>
                <a:spcPts val="0"/>
              </a:spcBef>
              <a:spcAft>
                <a:spcPts val="985"/>
              </a:spcAft>
              <a:buNone/>
              <a:defRPr sz="1354"/>
            </a:lvl9pPr>
          </a:lstStyle>
          <a:p>
            <a:pPr lvl="0"/>
            <a:r>
              <a:rPr lang="en-US"/>
              <a:t>Click to edit Master text styles</a:t>
            </a:r>
          </a:p>
          <a:p>
            <a:pPr lvl="1"/>
            <a:r>
              <a:rPr lang="en-US"/>
              <a:t>Second level</a:t>
            </a:r>
          </a:p>
          <a:p>
            <a:pPr lvl="2"/>
            <a:r>
              <a:rPr lang="en-US"/>
              <a:t>Third level</a:t>
            </a:r>
          </a:p>
        </p:txBody>
      </p:sp>
      <p:sp>
        <p:nvSpPr>
          <p:cNvPr id="32" name="txtWMTD">
            <a:extLst>
              <a:ext uri="{FF2B5EF4-FFF2-40B4-BE49-F238E27FC236}">
                <a16:creationId xmlns:a16="http://schemas.microsoft.com/office/drawing/2014/main" id="{99309B34-659C-4D5D-B2C2-055916FAE7DA}"/>
              </a:ext>
            </a:extLst>
          </p:cNvPr>
          <p:cNvSpPr txBox="1">
            <a:spLocks/>
          </p:cNvSpPr>
          <p:nvPr userDrawn="1"/>
        </p:nvSpPr>
        <p:spPr>
          <a:xfrm>
            <a:off x="734648" y="5969083"/>
            <a:ext cx="3432684" cy="421005"/>
          </a:xfrm>
          <a:prstGeom prst="rect">
            <a:avLst/>
          </a:prstGeom>
        </p:spPr>
        <p:txBody>
          <a:bodyPr vert="horz" wrap="square" lIns="0" tIns="56271" rIns="112542" bIns="56271" rtlCol="0">
            <a:noAutofit/>
          </a:bodyPr>
          <a:lstStyle/>
          <a:p>
            <a:pPr>
              <a:spcAft>
                <a:spcPts val="0"/>
              </a:spcAft>
            </a:pPr>
            <a:r>
              <a:rPr lang="en-GB" sz="1477"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23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endParaRPr lang="en-GB" sz="123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Text Placeholder 7">
            <a:extLst>
              <a:ext uri="{FF2B5EF4-FFF2-40B4-BE49-F238E27FC236}">
                <a16:creationId xmlns:a16="http://schemas.microsoft.com/office/drawing/2014/main" id="{1DF25D7A-9EE1-463B-B10C-19AFAEB82696}"/>
              </a:ext>
            </a:extLst>
          </p:cNvPr>
          <p:cNvSpPr>
            <a:spLocks noGrp="1"/>
          </p:cNvSpPr>
          <p:nvPr>
            <p:ph type="body" sz="quarter" idx="16" hasCustomPrompt="1"/>
          </p:nvPr>
        </p:nvSpPr>
        <p:spPr>
          <a:xfrm>
            <a:off x="734648" y="2331241"/>
            <a:ext cx="10722706" cy="368795"/>
          </a:xfrm>
          <a:prstGeom prst="rect">
            <a:avLst/>
          </a:prstGeom>
        </p:spPr>
        <p:txBody>
          <a:bodyPr rIns="0" anchor="b">
            <a:noAutofit/>
          </a:bodyPr>
          <a:lstStyle>
            <a:lvl1pPr>
              <a:lnSpc>
                <a:spcPct val="100000"/>
              </a:lnSpc>
              <a:spcBef>
                <a:spcPts val="0"/>
              </a:spcBef>
              <a:spcAft>
                <a:spcPts val="0"/>
              </a:spcAft>
              <a:defRPr sz="2708" b="1" cap="none" spc="0" baseline="0">
                <a:solidFill>
                  <a:schemeClr val="tx1"/>
                </a:solidFill>
              </a:defRPr>
            </a:lvl1pPr>
            <a:lvl2pPr>
              <a:lnSpc>
                <a:spcPct val="80000"/>
              </a:lnSpc>
              <a:spcBef>
                <a:spcPts val="0"/>
              </a:spcBef>
              <a:defRPr sz="6154" spc="-185">
                <a:solidFill>
                  <a:schemeClr val="accent4"/>
                </a:solidFill>
              </a:defRPr>
            </a:lvl2pPr>
          </a:lstStyle>
          <a:p>
            <a:pPr lvl="0"/>
            <a:r>
              <a:rPr lang="en-GB" dirty="0"/>
              <a:t>Click to edit title</a:t>
            </a:r>
          </a:p>
        </p:txBody>
      </p:sp>
      <p:sp>
        <p:nvSpPr>
          <p:cNvPr id="36" name="Text Placeholder 22">
            <a:extLst>
              <a:ext uri="{FF2B5EF4-FFF2-40B4-BE49-F238E27FC236}">
                <a16:creationId xmlns:a16="http://schemas.microsoft.com/office/drawing/2014/main" id="{6983B336-D2F6-4341-8232-290DC1CCBD81}"/>
              </a:ext>
            </a:extLst>
          </p:cNvPr>
          <p:cNvSpPr>
            <a:spLocks noGrp="1"/>
          </p:cNvSpPr>
          <p:nvPr>
            <p:ph type="body" sz="quarter" idx="18" hasCustomPrompt="1"/>
          </p:nvPr>
        </p:nvSpPr>
        <p:spPr>
          <a:xfrm>
            <a:off x="734646" y="2737368"/>
            <a:ext cx="10722708" cy="465954"/>
          </a:xfrm>
          <a:prstGeom prst="rect">
            <a:avLst/>
          </a:prstGeom>
        </p:spPr>
        <p:txBody>
          <a:bodyPr lIns="0" tIns="0" rIns="0" bIns="0" anchor="t">
            <a:noAutofit/>
          </a:bodyPr>
          <a:lstStyle>
            <a:lvl1pPr>
              <a:lnSpc>
                <a:spcPct val="100000"/>
              </a:lnSpc>
              <a:spcBef>
                <a:spcPts val="0"/>
              </a:spcBef>
              <a:spcAft>
                <a:spcPts val="0"/>
              </a:spcAft>
              <a:defRPr sz="2092" b="0">
                <a:solidFill>
                  <a:schemeClr val="tx1"/>
                </a:solidFill>
              </a:defRPr>
            </a:lvl1pPr>
          </a:lstStyle>
          <a:p>
            <a:pPr lvl="0"/>
            <a:r>
              <a:rPr lang="en-GB" dirty="0"/>
              <a:t>Click to edit subtitle</a:t>
            </a:r>
          </a:p>
        </p:txBody>
      </p:sp>
      <p:cxnSp>
        <p:nvCxnSpPr>
          <p:cNvPr id="37" name="Straight Connector 36">
            <a:extLst>
              <a:ext uri="{FF2B5EF4-FFF2-40B4-BE49-F238E27FC236}">
                <a16:creationId xmlns:a16="http://schemas.microsoft.com/office/drawing/2014/main" id="{E799E41C-E3D3-4F9B-A616-ECEFF2788BA5}"/>
              </a:ext>
            </a:extLst>
          </p:cNvPr>
          <p:cNvCxnSpPr>
            <a:cxnSpLocks/>
          </p:cNvCxnSpPr>
          <p:nvPr userDrawn="1"/>
        </p:nvCxnSpPr>
        <p:spPr>
          <a:xfrm>
            <a:off x="734648" y="5907657"/>
            <a:ext cx="1072270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4663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4D934D0-1D6C-4E53-A149-419628CA0143}"/>
              </a:ext>
            </a:extLst>
          </p:cNvPr>
          <p:cNvSpPr/>
          <p:nvPr userDrawn="1"/>
        </p:nvSpPr>
        <p:spPr>
          <a:xfrm>
            <a:off x="379046" y="3220873"/>
            <a:ext cx="11433908" cy="3254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p>
        </p:txBody>
      </p:sp>
      <p:grpSp>
        <p:nvGrpSpPr>
          <p:cNvPr id="23" name="Group 22">
            <a:extLst>
              <a:ext uri="{FF2B5EF4-FFF2-40B4-BE49-F238E27FC236}">
                <a16:creationId xmlns:a16="http://schemas.microsoft.com/office/drawing/2014/main" id="{F8043451-03AA-4B9C-95CD-0256698AD7AA}"/>
              </a:ext>
            </a:extLst>
          </p:cNvPr>
          <p:cNvGrpSpPr/>
          <p:nvPr userDrawn="1"/>
        </p:nvGrpSpPr>
        <p:grpSpPr>
          <a:xfrm>
            <a:off x="11000135" y="6002980"/>
            <a:ext cx="530964" cy="393338"/>
            <a:chOff x="8524580" y="315778"/>
            <a:chExt cx="914343" cy="833659"/>
          </a:xfrm>
        </p:grpSpPr>
        <p:sp>
          <p:nvSpPr>
            <p:cNvPr id="24" name="Freeform 13">
              <a:extLst>
                <a:ext uri="{FF2B5EF4-FFF2-40B4-BE49-F238E27FC236}">
                  <a16:creationId xmlns:a16="http://schemas.microsoft.com/office/drawing/2014/main" id="{349ECC06-3EF2-48AF-BFA7-7894CDD053B7}"/>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25" name="Freeform 15">
              <a:extLst>
                <a:ext uri="{FF2B5EF4-FFF2-40B4-BE49-F238E27FC236}">
                  <a16:creationId xmlns:a16="http://schemas.microsoft.com/office/drawing/2014/main" id="{60C70DB6-5BC1-477F-92E3-4BB9D99548EC}"/>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26" name="Freeform 16">
              <a:extLst>
                <a:ext uri="{FF2B5EF4-FFF2-40B4-BE49-F238E27FC236}">
                  <a16:creationId xmlns:a16="http://schemas.microsoft.com/office/drawing/2014/main" id="{C95B4B24-BE58-41F8-B1B1-6965403A8F09}"/>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27" name="Freeform 17">
              <a:extLst>
                <a:ext uri="{FF2B5EF4-FFF2-40B4-BE49-F238E27FC236}">
                  <a16:creationId xmlns:a16="http://schemas.microsoft.com/office/drawing/2014/main" id="{54BE6E50-A1AD-45E8-ACEE-2961DD3BB460}"/>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29" name="Freeform 18">
              <a:extLst>
                <a:ext uri="{FF2B5EF4-FFF2-40B4-BE49-F238E27FC236}">
                  <a16:creationId xmlns:a16="http://schemas.microsoft.com/office/drawing/2014/main" id="{66C49918-61BB-41B8-A967-3D668F62FE93}"/>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30" name="Freeform 19">
              <a:extLst>
                <a:ext uri="{FF2B5EF4-FFF2-40B4-BE49-F238E27FC236}">
                  <a16:creationId xmlns:a16="http://schemas.microsoft.com/office/drawing/2014/main" id="{11545585-207C-4029-A6AB-16EE97ACD087}"/>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grpSp>
      <p:sp>
        <p:nvSpPr>
          <p:cNvPr id="31" name="Picture Placeholder 17">
            <a:extLst>
              <a:ext uri="{FF2B5EF4-FFF2-40B4-BE49-F238E27FC236}">
                <a16:creationId xmlns:a16="http://schemas.microsoft.com/office/drawing/2014/main" id="{7B74AB57-0FB6-499A-AA92-89EDCFC9A3AE}"/>
              </a:ext>
            </a:extLst>
          </p:cNvPr>
          <p:cNvSpPr>
            <a:spLocks noGrp="1"/>
          </p:cNvSpPr>
          <p:nvPr>
            <p:ph type="pic" sz="quarter" idx="21"/>
          </p:nvPr>
        </p:nvSpPr>
        <p:spPr>
          <a:xfrm>
            <a:off x="1" y="-1"/>
            <a:ext cx="12192001" cy="2736157"/>
          </a:xfrm>
          <a:custGeom>
            <a:avLst/>
            <a:gdLst>
              <a:gd name="connsiteX0" fmla="*/ 0 w 9906001"/>
              <a:gd name="connsiteY0" fmla="*/ 0 h 2736157"/>
              <a:gd name="connsiteX1" fmla="*/ 7715250 w 9906001"/>
              <a:gd name="connsiteY1" fmla="*/ 0 h 2736157"/>
              <a:gd name="connsiteX2" fmla="*/ 7715250 w 9906001"/>
              <a:gd name="connsiteY2" fmla="*/ 1 h 2736157"/>
              <a:gd name="connsiteX3" fmla="*/ 9906000 w 9906001"/>
              <a:gd name="connsiteY3" fmla="*/ 1 h 2736157"/>
              <a:gd name="connsiteX4" fmla="*/ 9906000 w 9906001"/>
              <a:gd name="connsiteY4" fmla="*/ 47626 h 2736157"/>
              <a:gd name="connsiteX5" fmla="*/ 9906001 w 9906001"/>
              <a:gd name="connsiteY5" fmla="*/ 47626 h 2736157"/>
              <a:gd name="connsiteX6" fmla="*/ 9906001 w 9906001"/>
              <a:gd name="connsiteY6" fmla="*/ 2181404 h 2736157"/>
              <a:gd name="connsiteX7" fmla="*/ 9906000 w 9906001"/>
              <a:gd name="connsiteY7" fmla="*/ 2181404 h 2736157"/>
              <a:gd name="connsiteX8" fmla="*/ 9906000 w 9906001"/>
              <a:gd name="connsiteY8" fmla="*/ 2400301 h 2736157"/>
              <a:gd name="connsiteX9" fmla="*/ 9906000 w 9906001"/>
              <a:gd name="connsiteY9" fmla="*/ 2719389 h 2736157"/>
              <a:gd name="connsiteX10" fmla="*/ 9906000 w 9906001"/>
              <a:gd name="connsiteY10" fmla="*/ 2736157 h 2736157"/>
              <a:gd name="connsiteX11" fmla="*/ 0 w 9906001"/>
              <a:gd name="connsiteY11" fmla="*/ 2736157 h 2736157"/>
              <a:gd name="connsiteX12" fmla="*/ 0 w 9906001"/>
              <a:gd name="connsiteY12" fmla="*/ 2719389 h 2736157"/>
              <a:gd name="connsiteX13" fmla="*/ 0 w 9906001"/>
              <a:gd name="connsiteY13" fmla="*/ 2400301 h 2736157"/>
              <a:gd name="connsiteX14" fmla="*/ 0 w 9906001"/>
              <a:gd name="connsiteY14" fmla="*/ 2152651 h 2736157"/>
              <a:gd name="connsiteX15" fmla="*/ 0 w 9906001"/>
              <a:gd name="connsiteY15" fmla="*/ 2028826 h 2736157"/>
              <a:gd name="connsiteX16" fmla="*/ 0 w 9906001"/>
              <a:gd name="connsiteY16" fmla="*/ 1862668 h 2736157"/>
              <a:gd name="connsiteX17" fmla="*/ 0 w 9906001"/>
              <a:gd name="connsiteY17" fmla="*/ 1200151 h 2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1" h="2736157">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906000" y="2736157"/>
                </a:lnTo>
                <a:lnTo>
                  <a:pt x="0" y="2736157"/>
                </a:lnTo>
                <a:lnTo>
                  <a:pt x="0" y="2719389"/>
                </a:lnTo>
                <a:lnTo>
                  <a:pt x="0" y="2400301"/>
                </a:lnTo>
                <a:lnTo>
                  <a:pt x="0" y="2152651"/>
                </a:lnTo>
                <a:lnTo>
                  <a:pt x="0" y="2028826"/>
                </a:lnTo>
                <a:lnTo>
                  <a:pt x="0" y="1862668"/>
                </a:lnTo>
                <a:lnTo>
                  <a:pt x="0" y="1200151"/>
                </a:lnTo>
                <a:close/>
              </a:path>
            </a:pathLst>
          </a:custGeom>
          <a:solidFill>
            <a:schemeClr val="accent6"/>
          </a:solidFill>
        </p:spPr>
        <p:txBody>
          <a:bodyPr wrap="square" anchor="ctr">
            <a:noAutofit/>
          </a:bodyPr>
          <a:lstStyle>
            <a:lvl1pPr algn="ctr">
              <a:defRPr>
                <a:solidFill>
                  <a:schemeClr val="accent4"/>
                </a:solidFill>
              </a:defRPr>
            </a:lvl1pPr>
          </a:lstStyle>
          <a:p>
            <a:r>
              <a:rPr lang="en-US"/>
              <a:t>Click icon to add picture</a:t>
            </a:r>
            <a:endParaRPr lang="en-GB" dirty="0"/>
          </a:p>
        </p:txBody>
      </p:sp>
      <p:sp>
        <p:nvSpPr>
          <p:cNvPr id="32" name="Text Placeholder 10">
            <a:extLst>
              <a:ext uri="{FF2B5EF4-FFF2-40B4-BE49-F238E27FC236}">
                <a16:creationId xmlns:a16="http://schemas.microsoft.com/office/drawing/2014/main" id="{8C975E68-2B80-4135-872B-142678B580C9}"/>
              </a:ext>
            </a:extLst>
          </p:cNvPr>
          <p:cNvSpPr>
            <a:spLocks noGrp="1"/>
          </p:cNvSpPr>
          <p:nvPr>
            <p:ph type="body" sz="quarter" idx="20"/>
          </p:nvPr>
        </p:nvSpPr>
        <p:spPr>
          <a:xfrm>
            <a:off x="379046" y="2153457"/>
            <a:ext cx="11433908" cy="3709331"/>
          </a:xfrm>
          <a:prstGeom prst="rect">
            <a:avLst/>
          </a:prstGeom>
          <a:solidFill>
            <a:schemeClr val="bg1"/>
          </a:solidFill>
        </p:spPr>
        <p:txBody>
          <a:bodyPr lIns="288000" tIns="1152000" rIns="288000" bIns="252000" numCol="3" spcCol="180000">
            <a:noAutofit/>
          </a:bodyPr>
          <a:lstStyle>
            <a:lvl1pPr>
              <a:lnSpc>
                <a:spcPct val="100000"/>
              </a:lnSpc>
              <a:spcAft>
                <a:spcPts val="738"/>
              </a:spcAft>
              <a:defRPr sz="1231" b="0">
                <a:solidFill>
                  <a:schemeClr val="tx1"/>
                </a:solidFill>
              </a:defRPr>
            </a:lvl1pPr>
            <a:lvl2pPr marL="211021" indent="-211021">
              <a:lnSpc>
                <a:spcPct val="100000"/>
              </a:lnSpc>
              <a:spcAft>
                <a:spcPts val="738"/>
              </a:spcAft>
              <a:buClrTx/>
              <a:buFont typeface="Arial" panose="020B0604020202020204" pitchFamily="34" charset="0"/>
              <a:buChar char="•"/>
              <a:defRPr sz="1231" cap="none" baseline="0"/>
            </a:lvl2pPr>
            <a:lvl3pPr>
              <a:lnSpc>
                <a:spcPct val="100000"/>
              </a:lnSpc>
              <a:defRPr sz="985"/>
            </a:lvl3pPr>
            <a:lvl4pPr marL="0" indent="0">
              <a:spcBef>
                <a:spcPts val="0"/>
              </a:spcBef>
              <a:spcAft>
                <a:spcPts val="985"/>
              </a:spcAft>
              <a:buNone/>
              <a:defRPr sz="1354"/>
            </a:lvl4pPr>
            <a:lvl5pPr marL="0" indent="0">
              <a:spcBef>
                <a:spcPts val="0"/>
              </a:spcBef>
              <a:spcAft>
                <a:spcPts val="985"/>
              </a:spcAft>
              <a:buFont typeface="Arial" panose="020B0604020202020204" pitchFamily="34" charset="0"/>
              <a:buNone/>
              <a:defRPr sz="1354"/>
            </a:lvl5pPr>
            <a:lvl6pPr marL="0" indent="0">
              <a:lnSpc>
                <a:spcPct val="100000"/>
              </a:lnSpc>
              <a:spcBef>
                <a:spcPts val="0"/>
              </a:spcBef>
              <a:spcAft>
                <a:spcPts val="985"/>
              </a:spcAft>
              <a:buNone/>
              <a:defRPr/>
            </a:lvl6pPr>
            <a:lvl7pPr marL="0" indent="0">
              <a:lnSpc>
                <a:spcPct val="100000"/>
              </a:lnSpc>
              <a:spcBef>
                <a:spcPts val="0"/>
              </a:spcBef>
              <a:spcAft>
                <a:spcPts val="985"/>
              </a:spcAft>
              <a:buNone/>
              <a:defRPr sz="1354"/>
            </a:lvl7pPr>
            <a:lvl8pPr marL="0" indent="0">
              <a:lnSpc>
                <a:spcPct val="100000"/>
              </a:lnSpc>
              <a:spcBef>
                <a:spcPts val="0"/>
              </a:spcBef>
              <a:spcAft>
                <a:spcPts val="985"/>
              </a:spcAft>
              <a:buNone/>
              <a:defRPr sz="1354"/>
            </a:lvl8pPr>
            <a:lvl9pPr marL="0" indent="0">
              <a:lnSpc>
                <a:spcPct val="100000"/>
              </a:lnSpc>
              <a:spcBef>
                <a:spcPts val="0"/>
              </a:spcBef>
              <a:spcAft>
                <a:spcPts val="985"/>
              </a:spcAft>
              <a:buNone/>
              <a:defRPr sz="1354"/>
            </a:lvl9pPr>
          </a:lstStyle>
          <a:p>
            <a:pPr lvl="0"/>
            <a:r>
              <a:rPr lang="en-US"/>
              <a:t>Click to edit Master text styles</a:t>
            </a:r>
          </a:p>
          <a:p>
            <a:pPr lvl="1"/>
            <a:r>
              <a:rPr lang="en-US"/>
              <a:t>Second level</a:t>
            </a:r>
          </a:p>
          <a:p>
            <a:pPr lvl="2"/>
            <a:r>
              <a:rPr lang="en-US"/>
              <a:t>Third level</a:t>
            </a:r>
          </a:p>
        </p:txBody>
      </p:sp>
      <p:sp>
        <p:nvSpPr>
          <p:cNvPr id="34" name="txtWMTD">
            <a:extLst>
              <a:ext uri="{FF2B5EF4-FFF2-40B4-BE49-F238E27FC236}">
                <a16:creationId xmlns:a16="http://schemas.microsoft.com/office/drawing/2014/main" id="{E2E28B79-DDDD-4FE8-9243-95D3474EFBAE}"/>
              </a:ext>
            </a:extLst>
          </p:cNvPr>
          <p:cNvSpPr txBox="1">
            <a:spLocks/>
          </p:cNvSpPr>
          <p:nvPr userDrawn="1"/>
        </p:nvSpPr>
        <p:spPr>
          <a:xfrm>
            <a:off x="734648" y="5969083"/>
            <a:ext cx="3432684" cy="421005"/>
          </a:xfrm>
          <a:prstGeom prst="rect">
            <a:avLst/>
          </a:prstGeom>
        </p:spPr>
        <p:txBody>
          <a:bodyPr vert="horz" wrap="square" lIns="0" tIns="56271" rIns="112542" bIns="56271" rtlCol="0">
            <a:noAutofit/>
          </a:bodyPr>
          <a:lstStyle/>
          <a:p>
            <a:pPr>
              <a:spcAft>
                <a:spcPts val="0"/>
              </a:spcAft>
            </a:pPr>
            <a:r>
              <a:rPr lang="en-GB" sz="1477"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23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endParaRPr lang="en-GB" sz="123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6" name="Text Placeholder 7">
            <a:extLst>
              <a:ext uri="{FF2B5EF4-FFF2-40B4-BE49-F238E27FC236}">
                <a16:creationId xmlns:a16="http://schemas.microsoft.com/office/drawing/2014/main" id="{4B1EA2FA-347F-4545-812F-B26F9AB0D89F}"/>
              </a:ext>
            </a:extLst>
          </p:cNvPr>
          <p:cNvSpPr>
            <a:spLocks noGrp="1"/>
          </p:cNvSpPr>
          <p:nvPr>
            <p:ph type="body" sz="quarter" idx="16" hasCustomPrompt="1"/>
          </p:nvPr>
        </p:nvSpPr>
        <p:spPr>
          <a:xfrm>
            <a:off x="734648" y="2331241"/>
            <a:ext cx="10722706" cy="368795"/>
          </a:xfrm>
          <a:prstGeom prst="rect">
            <a:avLst/>
          </a:prstGeom>
        </p:spPr>
        <p:txBody>
          <a:bodyPr rIns="0" anchor="b">
            <a:noAutofit/>
          </a:bodyPr>
          <a:lstStyle>
            <a:lvl1pPr>
              <a:lnSpc>
                <a:spcPct val="100000"/>
              </a:lnSpc>
              <a:spcBef>
                <a:spcPts val="0"/>
              </a:spcBef>
              <a:spcAft>
                <a:spcPts val="0"/>
              </a:spcAft>
              <a:defRPr sz="2708" b="1" cap="none" spc="0" baseline="0">
                <a:solidFill>
                  <a:schemeClr val="tx1"/>
                </a:solidFill>
              </a:defRPr>
            </a:lvl1pPr>
            <a:lvl2pPr>
              <a:lnSpc>
                <a:spcPct val="80000"/>
              </a:lnSpc>
              <a:spcBef>
                <a:spcPts val="0"/>
              </a:spcBef>
              <a:defRPr sz="6154" spc="-185">
                <a:solidFill>
                  <a:schemeClr val="accent4"/>
                </a:solidFill>
              </a:defRPr>
            </a:lvl2pPr>
          </a:lstStyle>
          <a:p>
            <a:pPr lvl="0"/>
            <a:r>
              <a:rPr lang="en-GB" dirty="0"/>
              <a:t>Click to edit title</a:t>
            </a:r>
          </a:p>
        </p:txBody>
      </p:sp>
      <p:sp>
        <p:nvSpPr>
          <p:cNvPr id="37" name="Text Placeholder 22">
            <a:extLst>
              <a:ext uri="{FF2B5EF4-FFF2-40B4-BE49-F238E27FC236}">
                <a16:creationId xmlns:a16="http://schemas.microsoft.com/office/drawing/2014/main" id="{DB07CAEA-8331-4A9D-ADB4-FE21BF475D9E}"/>
              </a:ext>
            </a:extLst>
          </p:cNvPr>
          <p:cNvSpPr>
            <a:spLocks noGrp="1"/>
          </p:cNvSpPr>
          <p:nvPr>
            <p:ph type="body" sz="quarter" idx="18" hasCustomPrompt="1"/>
          </p:nvPr>
        </p:nvSpPr>
        <p:spPr>
          <a:xfrm>
            <a:off x="734646" y="2737368"/>
            <a:ext cx="10722708" cy="465954"/>
          </a:xfrm>
          <a:prstGeom prst="rect">
            <a:avLst/>
          </a:prstGeom>
        </p:spPr>
        <p:txBody>
          <a:bodyPr lIns="0" tIns="0" rIns="0" bIns="0" anchor="t">
            <a:noAutofit/>
          </a:bodyPr>
          <a:lstStyle>
            <a:lvl1pPr>
              <a:lnSpc>
                <a:spcPct val="100000"/>
              </a:lnSpc>
              <a:spcBef>
                <a:spcPts val="0"/>
              </a:spcBef>
              <a:spcAft>
                <a:spcPts val="0"/>
              </a:spcAft>
              <a:defRPr sz="2092" b="0">
                <a:solidFill>
                  <a:schemeClr val="tx1"/>
                </a:solidFill>
              </a:defRPr>
            </a:lvl1pPr>
          </a:lstStyle>
          <a:p>
            <a:pPr lvl="0"/>
            <a:r>
              <a:rPr lang="en-GB" dirty="0"/>
              <a:t>Click to edit subtitle</a:t>
            </a:r>
          </a:p>
        </p:txBody>
      </p:sp>
      <p:cxnSp>
        <p:nvCxnSpPr>
          <p:cNvPr id="38" name="Straight Connector 37">
            <a:extLst>
              <a:ext uri="{FF2B5EF4-FFF2-40B4-BE49-F238E27FC236}">
                <a16:creationId xmlns:a16="http://schemas.microsoft.com/office/drawing/2014/main" id="{239E89AC-E218-4765-BDDD-8F555DB5D48A}"/>
              </a:ext>
            </a:extLst>
          </p:cNvPr>
          <p:cNvCxnSpPr>
            <a:cxnSpLocks/>
          </p:cNvCxnSpPr>
          <p:nvPr userDrawn="1"/>
        </p:nvCxnSpPr>
        <p:spPr>
          <a:xfrm>
            <a:off x="734648" y="5907657"/>
            <a:ext cx="1072270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0563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ase Study Content">
    <p:spTree>
      <p:nvGrpSpPr>
        <p:cNvPr id="1" name=""/>
        <p:cNvGrpSpPr/>
        <p:nvPr/>
      </p:nvGrpSpPr>
      <p:grpSpPr>
        <a:xfrm>
          <a:off x="0" y="0"/>
          <a:ext cx="0" cy="0"/>
          <a:chOff x="0" y="0"/>
          <a:chExt cx="0" cy="0"/>
        </a:xfrm>
      </p:grpSpPr>
      <p:sp>
        <p:nvSpPr>
          <p:cNvPr id="31" name="Picture Placeholder 33">
            <a:extLst>
              <a:ext uri="{FF2B5EF4-FFF2-40B4-BE49-F238E27FC236}">
                <a16:creationId xmlns:a16="http://schemas.microsoft.com/office/drawing/2014/main" id="{30232972-23B7-4FFB-9F35-2CA3FBA857FC}"/>
              </a:ext>
            </a:extLst>
          </p:cNvPr>
          <p:cNvSpPr>
            <a:spLocks noGrp="1"/>
          </p:cNvSpPr>
          <p:nvPr>
            <p:ph type="pic" sz="quarter" idx="21"/>
          </p:nvPr>
        </p:nvSpPr>
        <p:spPr>
          <a:xfrm>
            <a:off x="1" y="0"/>
            <a:ext cx="3730828" cy="6858000"/>
          </a:xfrm>
          <a:custGeom>
            <a:avLst/>
            <a:gdLst>
              <a:gd name="connsiteX0" fmla="*/ 0 w 9906001"/>
              <a:gd name="connsiteY0" fmla="*/ 0 h 2736157"/>
              <a:gd name="connsiteX1" fmla="*/ 7715250 w 9906001"/>
              <a:gd name="connsiteY1" fmla="*/ 0 h 2736157"/>
              <a:gd name="connsiteX2" fmla="*/ 7715250 w 9906001"/>
              <a:gd name="connsiteY2" fmla="*/ 1 h 2736157"/>
              <a:gd name="connsiteX3" fmla="*/ 9906000 w 9906001"/>
              <a:gd name="connsiteY3" fmla="*/ 1 h 2736157"/>
              <a:gd name="connsiteX4" fmla="*/ 9906000 w 9906001"/>
              <a:gd name="connsiteY4" fmla="*/ 47626 h 2736157"/>
              <a:gd name="connsiteX5" fmla="*/ 9906001 w 9906001"/>
              <a:gd name="connsiteY5" fmla="*/ 47626 h 2736157"/>
              <a:gd name="connsiteX6" fmla="*/ 9906001 w 9906001"/>
              <a:gd name="connsiteY6" fmla="*/ 2181404 h 2736157"/>
              <a:gd name="connsiteX7" fmla="*/ 9906000 w 9906001"/>
              <a:gd name="connsiteY7" fmla="*/ 2181404 h 2736157"/>
              <a:gd name="connsiteX8" fmla="*/ 9906000 w 9906001"/>
              <a:gd name="connsiteY8" fmla="*/ 2400301 h 2736157"/>
              <a:gd name="connsiteX9" fmla="*/ 9906000 w 9906001"/>
              <a:gd name="connsiteY9" fmla="*/ 2719389 h 2736157"/>
              <a:gd name="connsiteX10" fmla="*/ 9906000 w 9906001"/>
              <a:gd name="connsiteY10" fmla="*/ 2736157 h 2736157"/>
              <a:gd name="connsiteX11" fmla="*/ 0 w 9906001"/>
              <a:gd name="connsiteY11" fmla="*/ 2736157 h 2736157"/>
              <a:gd name="connsiteX12" fmla="*/ 0 w 9906001"/>
              <a:gd name="connsiteY12" fmla="*/ 2719389 h 2736157"/>
              <a:gd name="connsiteX13" fmla="*/ 0 w 9906001"/>
              <a:gd name="connsiteY13" fmla="*/ 2400301 h 2736157"/>
              <a:gd name="connsiteX14" fmla="*/ 0 w 9906001"/>
              <a:gd name="connsiteY14" fmla="*/ 2152651 h 2736157"/>
              <a:gd name="connsiteX15" fmla="*/ 0 w 9906001"/>
              <a:gd name="connsiteY15" fmla="*/ 2028826 h 2736157"/>
              <a:gd name="connsiteX16" fmla="*/ 0 w 9906001"/>
              <a:gd name="connsiteY16" fmla="*/ 1862668 h 2736157"/>
              <a:gd name="connsiteX17" fmla="*/ 0 w 9906001"/>
              <a:gd name="connsiteY17" fmla="*/ 1200151 h 2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1" h="2736157">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906000" y="2736157"/>
                </a:lnTo>
                <a:lnTo>
                  <a:pt x="0" y="2736157"/>
                </a:lnTo>
                <a:lnTo>
                  <a:pt x="0" y="2719389"/>
                </a:lnTo>
                <a:lnTo>
                  <a:pt x="0" y="2400301"/>
                </a:lnTo>
                <a:lnTo>
                  <a:pt x="0" y="2152651"/>
                </a:lnTo>
                <a:lnTo>
                  <a:pt x="0" y="2028826"/>
                </a:lnTo>
                <a:lnTo>
                  <a:pt x="0" y="1862668"/>
                </a:lnTo>
                <a:lnTo>
                  <a:pt x="0" y="1200151"/>
                </a:lnTo>
                <a:close/>
              </a:path>
            </a:pathLst>
          </a:custGeom>
          <a:solidFill>
            <a:schemeClr val="accent6"/>
          </a:solidFill>
        </p:spPr>
        <p:txBody>
          <a:bodyPr wrap="square" anchor="ctr">
            <a:noAutofit/>
          </a:bodyPr>
          <a:lstStyle>
            <a:lvl1pPr algn="ctr">
              <a:defRPr>
                <a:solidFill>
                  <a:schemeClr val="accent4"/>
                </a:solidFill>
              </a:defRPr>
            </a:lvl1pPr>
          </a:lstStyle>
          <a:p>
            <a:r>
              <a:rPr lang="en-US"/>
              <a:t>Click icon to add picture</a:t>
            </a:r>
            <a:endParaRPr lang="en-GB" dirty="0"/>
          </a:p>
        </p:txBody>
      </p:sp>
      <p:sp>
        <p:nvSpPr>
          <p:cNvPr id="32" name="Text Placeholder 10">
            <a:extLst>
              <a:ext uri="{FF2B5EF4-FFF2-40B4-BE49-F238E27FC236}">
                <a16:creationId xmlns:a16="http://schemas.microsoft.com/office/drawing/2014/main" id="{37325AF0-D5FF-4A49-A2AF-8D800AEABD58}"/>
              </a:ext>
            </a:extLst>
          </p:cNvPr>
          <p:cNvSpPr>
            <a:spLocks noGrp="1"/>
          </p:cNvSpPr>
          <p:nvPr>
            <p:ph type="body" sz="quarter" idx="20"/>
          </p:nvPr>
        </p:nvSpPr>
        <p:spPr>
          <a:xfrm>
            <a:off x="3281436" y="584201"/>
            <a:ext cx="8531520" cy="5186615"/>
          </a:xfrm>
          <a:prstGeom prst="rect">
            <a:avLst/>
          </a:prstGeom>
          <a:solidFill>
            <a:schemeClr val="bg1"/>
          </a:solidFill>
        </p:spPr>
        <p:txBody>
          <a:bodyPr lIns="360000" tIns="1620000" rIns="360000" bIns="360000" numCol="2" spcCol="180000">
            <a:noAutofit/>
          </a:bodyPr>
          <a:lstStyle>
            <a:lvl1pPr>
              <a:lnSpc>
                <a:spcPct val="100000"/>
              </a:lnSpc>
              <a:spcAft>
                <a:spcPts val="599"/>
              </a:spcAft>
              <a:defRPr sz="1231" b="0">
                <a:solidFill>
                  <a:schemeClr val="tx1"/>
                </a:solidFill>
              </a:defRPr>
            </a:lvl1pPr>
            <a:lvl2pPr marL="171412" indent="-171412">
              <a:lnSpc>
                <a:spcPct val="100000"/>
              </a:lnSpc>
              <a:spcAft>
                <a:spcPts val="599"/>
              </a:spcAft>
              <a:buClrTx/>
              <a:buFont typeface="Arial" panose="020B0604020202020204" pitchFamily="34" charset="0"/>
              <a:buChar char="•"/>
              <a:defRPr sz="1231" cap="none" baseline="0"/>
            </a:lvl2pPr>
            <a:lvl3pPr>
              <a:lnSpc>
                <a:spcPct val="100000"/>
              </a:lnSpc>
              <a:defRPr sz="985"/>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US"/>
              <a:t>Click to edit Master text styles</a:t>
            </a:r>
          </a:p>
          <a:p>
            <a:pPr lvl="1"/>
            <a:r>
              <a:rPr lang="en-US"/>
              <a:t>Second level</a:t>
            </a:r>
          </a:p>
          <a:p>
            <a:pPr lvl="2"/>
            <a:r>
              <a:rPr lang="en-US"/>
              <a:t>Third level</a:t>
            </a:r>
          </a:p>
        </p:txBody>
      </p:sp>
      <p:sp>
        <p:nvSpPr>
          <p:cNvPr id="36" name="Text Placeholder 7">
            <a:extLst>
              <a:ext uri="{FF2B5EF4-FFF2-40B4-BE49-F238E27FC236}">
                <a16:creationId xmlns:a16="http://schemas.microsoft.com/office/drawing/2014/main" id="{BAAAE8C1-22F0-4587-9D97-9936CCBFA8EE}"/>
              </a:ext>
            </a:extLst>
          </p:cNvPr>
          <p:cNvSpPr>
            <a:spLocks noGrp="1"/>
          </p:cNvSpPr>
          <p:nvPr>
            <p:ph type="body" sz="quarter" idx="16" hasCustomPrompt="1"/>
          </p:nvPr>
        </p:nvSpPr>
        <p:spPr>
          <a:xfrm>
            <a:off x="3730830" y="584066"/>
            <a:ext cx="7721589" cy="708628"/>
          </a:xfrm>
          <a:prstGeom prst="rect">
            <a:avLst/>
          </a:prstGeom>
        </p:spPr>
        <p:txBody>
          <a:bodyPr rIns="0" anchor="b">
            <a:noAutofit/>
          </a:bodyPr>
          <a:lstStyle>
            <a:lvl1pPr>
              <a:lnSpc>
                <a:spcPct val="100000"/>
              </a:lnSpc>
              <a:spcBef>
                <a:spcPts val="0"/>
              </a:spcBef>
              <a:spcAft>
                <a:spcPts val="0"/>
              </a:spcAft>
              <a:defRPr sz="2708" b="1" cap="none" spc="0" baseline="0">
                <a:solidFill>
                  <a:schemeClr val="tx1"/>
                </a:solidFill>
              </a:defRPr>
            </a:lvl1pPr>
            <a:lvl2pPr>
              <a:lnSpc>
                <a:spcPct val="80000"/>
              </a:lnSpc>
              <a:spcBef>
                <a:spcPts val="0"/>
              </a:spcBef>
              <a:defRPr sz="5000" spc="-150">
                <a:solidFill>
                  <a:schemeClr val="accent4"/>
                </a:solidFill>
              </a:defRPr>
            </a:lvl2pPr>
          </a:lstStyle>
          <a:p>
            <a:pPr lvl="0"/>
            <a:r>
              <a:rPr lang="en-GB" dirty="0"/>
              <a:t>Click to edit title</a:t>
            </a:r>
          </a:p>
        </p:txBody>
      </p:sp>
      <p:sp>
        <p:nvSpPr>
          <p:cNvPr id="37" name="Text Placeholder 22">
            <a:extLst>
              <a:ext uri="{FF2B5EF4-FFF2-40B4-BE49-F238E27FC236}">
                <a16:creationId xmlns:a16="http://schemas.microsoft.com/office/drawing/2014/main" id="{B9A974BD-255E-42CE-9FD8-962803BF4B34}"/>
              </a:ext>
            </a:extLst>
          </p:cNvPr>
          <p:cNvSpPr>
            <a:spLocks noGrp="1"/>
          </p:cNvSpPr>
          <p:nvPr>
            <p:ph type="body" sz="quarter" idx="18" hasCustomPrompt="1"/>
          </p:nvPr>
        </p:nvSpPr>
        <p:spPr>
          <a:xfrm>
            <a:off x="3730830" y="1524859"/>
            <a:ext cx="7733582" cy="558372"/>
          </a:xfrm>
          <a:prstGeom prst="rect">
            <a:avLst/>
          </a:prstGeom>
        </p:spPr>
        <p:txBody>
          <a:bodyPr lIns="0" tIns="0" rIns="0" bIns="0" anchor="t">
            <a:noAutofit/>
          </a:bodyPr>
          <a:lstStyle>
            <a:lvl1pPr>
              <a:lnSpc>
                <a:spcPct val="100000"/>
              </a:lnSpc>
              <a:spcBef>
                <a:spcPts val="0"/>
              </a:spcBef>
              <a:spcAft>
                <a:spcPts val="0"/>
              </a:spcAft>
              <a:defRPr sz="2092" b="0">
                <a:solidFill>
                  <a:schemeClr val="tx1"/>
                </a:solidFill>
              </a:defRPr>
            </a:lvl1pPr>
          </a:lstStyle>
          <a:p>
            <a:pPr lvl="0"/>
            <a:r>
              <a:rPr lang="en-GB" dirty="0"/>
              <a:t>Click to edit subtitle</a:t>
            </a:r>
          </a:p>
        </p:txBody>
      </p:sp>
      <p:cxnSp>
        <p:nvCxnSpPr>
          <p:cNvPr id="38" name="Straight Connector 37">
            <a:extLst>
              <a:ext uri="{FF2B5EF4-FFF2-40B4-BE49-F238E27FC236}">
                <a16:creationId xmlns:a16="http://schemas.microsoft.com/office/drawing/2014/main" id="{5C445724-F8C8-48E4-A046-0CC8097034E5}"/>
              </a:ext>
            </a:extLst>
          </p:cNvPr>
          <p:cNvCxnSpPr>
            <a:cxnSpLocks/>
          </p:cNvCxnSpPr>
          <p:nvPr userDrawn="1"/>
        </p:nvCxnSpPr>
        <p:spPr>
          <a:xfrm>
            <a:off x="4104591" y="5914331"/>
            <a:ext cx="734782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E881CC9-F937-460F-BFF6-997B7F34BCDA}"/>
              </a:ext>
            </a:extLst>
          </p:cNvPr>
          <p:cNvGrpSpPr/>
          <p:nvPr userDrawn="1"/>
        </p:nvGrpSpPr>
        <p:grpSpPr>
          <a:xfrm>
            <a:off x="11000135" y="6002980"/>
            <a:ext cx="530964" cy="393338"/>
            <a:chOff x="8524580" y="315778"/>
            <a:chExt cx="914343" cy="833659"/>
          </a:xfrm>
        </p:grpSpPr>
        <p:sp>
          <p:nvSpPr>
            <p:cNvPr id="16" name="Freeform 13">
              <a:extLst>
                <a:ext uri="{FF2B5EF4-FFF2-40B4-BE49-F238E27FC236}">
                  <a16:creationId xmlns:a16="http://schemas.microsoft.com/office/drawing/2014/main" id="{A16BE19C-32CF-40A7-B0C7-8A2B6330361E}"/>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17" name="Freeform 15">
              <a:extLst>
                <a:ext uri="{FF2B5EF4-FFF2-40B4-BE49-F238E27FC236}">
                  <a16:creationId xmlns:a16="http://schemas.microsoft.com/office/drawing/2014/main" id="{B30347C4-47A5-40E7-966D-6C71B7AEE6C5}"/>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18" name="Freeform 16">
              <a:extLst>
                <a:ext uri="{FF2B5EF4-FFF2-40B4-BE49-F238E27FC236}">
                  <a16:creationId xmlns:a16="http://schemas.microsoft.com/office/drawing/2014/main" id="{0C306C45-8EB1-442B-95A1-F5407AF95D4A}"/>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19" name="Freeform 17">
              <a:extLst>
                <a:ext uri="{FF2B5EF4-FFF2-40B4-BE49-F238E27FC236}">
                  <a16:creationId xmlns:a16="http://schemas.microsoft.com/office/drawing/2014/main" id="{1C137CD3-0E06-4CC5-AB76-A4DD663FBE20}"/>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20" name="Freeform 18">
              <a:extLst>
                <a:ext uri="{FF2B5EF4-FFF2-40B4-BE49-F238E27FC236}">
                  <a16:creationId xmlns:a16="http://schemas.microsoft.com/office/drawing/2014/main" id="{05DD2D20-C233-4229-9738-1E65EBA1C7F2}"/>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sp>
          <p:nvSpPr>
            <p:cNvPr id="21" name="Freeform 19">
              <a:extLst>
                <a:ext uri="{FF2B5EF4-FFF2-40B4-BE49-F238E27FC236}">
                  <a16:creationId xmlns:a16="http://schemas.microsoft.com/office/drawing/2014/main" id="{CCFBC398-9A99-406D-A13C-228FBA0098C7}"/>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215" dirty="0"/>
            </a:p>
          </p:txBody>
        </p:sp>
      </p:grpSp>
      <p:sp>
        <p:nvSpPr>
          <p:cNvPr id="22" name="txtWMTD">
            <a:extLst>
              <a:ext uri="{FF2B5EF4-FFF2-40B4-BE49-F238E27FC236}">
                <a16:creationId xmlns:a16="http://schemas.microsoft.com/office/drawing/2014/main" id="{9D669048-4F46-4B48-B168-9B4837D032BC}"/>
              </a:ext>
            </a:extLst>
          </p:cNvPr>
          <p:cNvSpPr txBox="1">
            <a:spLocks/>
          </p:cNvSpPr>
          <p:nvPr userDrawn="1"/>
        </p:nvSpPr>
        <p:spPr>
          <a:xfrm>
            <a:off x="4104591" y="5969083"/>
            <a:ext cx="3432684" cy="421005"/>
          </a:xfrm>
          <a:prstGeom prst="rect">
            <a:avLst/>
          </a:prstGeom>
        </p:spPr>
        <p:txBody>
          <a:bodyPr vert="horz" wrap="square" lIns="0" tIns="56271" rIns="112542" bIns="56271" rtlCol="0">
            <a:noAutofit/>
          </a:bodyPr>
          <a:lstStyle/>
          <a:p>
            <a:pPr>
              <a:spcAft>
                <a:spcPts val="0"/>
              </a:spcAft>
            </a:pPr>
            <a:r>
              <a:rPr lang="en-GB" sz="1477"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23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3" name="plcSlideNumber">
            <a:extLst>
              <a:ext uri="{FF2B5EF4-FFF2-40B4-BE49-F238E27FC236}">
                <a16:creationId xmlns:a16="http://schemas.microsoft.com/office/drawing/2014/main" id="{547131A8-603A-49C2-8E9C-55EAB3D2B65A}"/>
              </a:ext>
            </a:extLst>
          </p:cNvPr>
          <p:cNvSpPr>
            <a:spLocks noGrp="1"/>
          </p:cNvSpPr>
          <p:nvPr userDrawn="1"/>
        </p:nvSpPr>
        <p:spPr>
          <a:xfrm>
            <a:off x="5667223" y="6548183"/>
            <a:ext cx="857554" cy="211454"/>
          </a:xfrm>
          <a:prstGeom prst="rect">
            <a:avLst/>
          </a:prstGeom>
        </p:spPr>
        <p:txBody>
          <a:bodyPr vert="horz" lIns="0" tIns="56271" rIns="0" bIns="5627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1354" smtClean="0">
                <a:solidFill>
                  <a:srgbClr val="9AB1C5"/>
                </a:solidFill>
              </a:rPr>
              <a:pPr algn="ctr"/>
              <a:t>‹#›</a:t>
            </a:fld>
            <a:endParaRPr lang="en-GB" sz="1354" dirty="0">
              <a:solidFill>
                <a:srgbClr val="9AB1C5"/>
              </a:solidFill>
            </a:endParaRPr>
          </a:p>
        </p:txBody>
      </p:sp>
    </p:spTree>
    <p:extLst>
      <p:ext uri="{BB962C8B-B14F-4D97-AF65-F5344CB8AC3E}">
        <p14:creationId xmlns:p14="http://schemas.microsoft.com/office/powerpoint/2010/main" val="160892917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s of our work 2x1">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18" y="1520825"/>
            <a:ext cx="5095385" cy="4140000"/>
          </a:xfrm>
          <a:solidFill>
            <a:schemeClr val="accent6"/>
          </a:solidFill>
        </p:spPr>
        <p:txBody>
          <a:bodyPr anchor="ctr">
            <a:noAutofit/>
          </a:bodyPr>
          <a:lstStyle>
            <a:lvl1pPr algn="ctr">
              <a:defRPr sz="1231" b="0"/>
            </a:lvl1pPr>
          </a:lstStyle>
          <a:p>
            <a:r>
              <a:rPr lang="en-GB"/>
              <a:t>CS image here</a:t>
            </a:r>
            <a:endParaRPr lang="en-GB" dirty="0"/>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19" y="3593055"/>
            <a:ext cx="5095385" cy="2067771"/>
          </a:xfrm>
          <a:gradFill>
            <a:gsLst>
              <a:gs pos="0">
                <a:schemeClr val="accent2">
                  <a:alpha val="0"/>
                </a:schemeClr>
              </a:gs>
              <a:gs pos="100000">
                <a:schemeClr val="accent2"/>
              </a:gs>
            </a:gsLst>
            <a:lin ang="5400000" scaled="1"/>
          </a:gradFill>
        </p:spPr>
        <p:txBody>
          <a:bodyPr lIns="144000" tIns="144000" rIns="144000" bIns="144000" anchor="b">
            <a:noAutofit/>
          </a:bodyPr>
          <a:lstStyle>
            <a:lvl1pPr>
              <a:spcAft>
                <a:spcPts val="0"/>
              </a:spcAft>
              <a:defRPr sz="1477" cap="none" baseline="0">
                <a:solidFill>
                  <a:schemeClr val="bg1"/>
                </a:solidFill>
              </a:defRPr>
            </a:lvl1pPr>
            <a:lvl2pPr>
              <a:spcAft>
                <a:spcPts val="0"/>
              </a:spcAft>
              <a:defRPr sz="1231">
                <a:solidFill>
                  <a:schemeClr val="bg1"/>
                </a:solidFill>
              </a:defRPr>
            </a:lvl2pPr>
            <a:lvl3pPr>
              <a:spcAft>
                <a:spcPts val="0"/>
              </a:spcAft>
              <a:defRPr/>
            </a:lvl3pPr>
            <a:lvl4pPr>
              <a:spcAft>
                <a:spcPts val="0"/>
              </a:spcAft>
              <a:defRPr/>
            </a:lvl4pPr>
            <a:lvl5pPr>
              <a:spcAft>
                <a:spcPts val="0"/>
              </a:spcAft>
              <a:defRPr/>
            </a:lvl5pPr>
          </a:lstStyle>
          <a:p>
            <a:pPr lvl="0"/>
            <a:r>
              <a:rPr lang="en-GB"/>
              <a:t>Name</a:t>
            </a:r>
          </a:p>
          <a:p>
            <a:pPr lvl="1"/>
            <a:r>
              <a:rPr lang="en-GB"/>
              <a:t>About</a:t>
            </a:r>
            <a:endParaRPr lang="en-GB" dirty="0"/>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6354634" y="1520825"/>
            <a:ext cx="5095385" cy="4140000"/>
          </a:xfrm>
          <a:solidFill>
            <a:schemeClr val="accent6"/>
          </a:solidFill>
        </p:spPr>
        <p:txBody>
          <a:bodyPr anchor="ctr">
            <a:noAutofit/>
          </a:bodyPr>
          <a:lstStyle>
            <a:lvl1pPr algn="ctr">
              <a:defRPr sz="1231" b="0"/>
            </a:lvl1pPr>
          </a:lstStyle>
          <a:p>
            <a:r>
              <a:rPr lang="en-GB"/>
              <a:t>CS image here</a:t>
            </a:r>
            <a:endParaRPr lang="en-GB" dirty="0"/>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6354635" y="3593055"/>
            <a:ext cx="5095385" cy="2067771"/>
          </a:xfrm>
          <a:gradFill>
            <a:gsLst>
              <a:gs pos="0">
                <a:schemeClr val="accent2">
                  <a:alpha val="0"/>
                </a:schemeClr>
              </a:gs>
              <a:gs pos="100000">
                <a:schemeClr val="accent2"/>
              </a:gs>
            </a:gsLst>
            <a:lin ang="5400000" scaled="1"/>
          </a:gradFill>
        </p:spPr>
        <p:txBody>
          <a:bodyPr lIns="144000" tIns="144000" rIns="144000" bIns="144000" anchor="b">
            <a:noAutofit/>
          </a:bodyPr>
          <a:lstStyle>
            <a:lvl1pPr>
              <a:spcAft>
                <a:spcPts val="0"/>
              </a:spcAft>
              <a:defRPr sz="1477" cap="none" baseline="0">
                <a:solidFill>
                  <a:schemeClr val="bg1"/>
                </a:solidFill>
              </a:defRPr>
            </a:lvl1pPr>
            <a:lvl2pPr>
              <a:spcAft>
                <a:spcPts val="0"/>
              </a:spcAft>
              <a:defRPr sz="1231">
                <a:solidFill>
                  <a:schemeClr val="bg1"/>
                </a:solidFill>
              </a:defRPr>
            </a:lvl2pPr>
            <a:lvl3pPr>
              <a:spcAft>
                <a:spcPts val="0"/>
              </a:spcAft>
              <a:defRPr/>
            </a:lvl3pPr>
            <a:lvl4pPr>
              <a:spcAft>
                <a:spcPts val="0"/>
              </a:spcAft>
              <a:defRPr/>
            </a:lvl4pPr>
            <a:lvl5pPr>
              <a:spcAft>
                <a:spcPts val="0"/>
              </a:spcAft>
              <a:defRPr/>
            </a:lvl5pPr>
          </a:lstStyle>
          <a:p>
            <a:pPr lvl="0"/>
            <a:r>
              <a:rPr lang="en-GB"/>
              <a:t>Name</a:t>
            </a:r>
          </a:p>
          <a:p>
            <a:pPr lvl="1"/>
            <a:r>
              <a:rPr lang="en-GB"/>
              <a:t>About</a:t>
            </a:r>
            <a:endParaRPr lang="en-GB" dirty="0"/>
          </a:p>
        </p:txBody>
      </p:sp>
      <p:cxnSp>
        <p:nvCxnSpPr>
          <p:cNvPr id="8" name="Straight Connector 7">
            <a:extLst>
              <a:ext uri="{FF2B5EF4-FFF2-40B4-BE49-F238E27FC236}">
                <a16:creationId xmlns:a16="http://schemas.microsoft.com/office/drawing/2014/main" id="{416D41CC-2374-47A6-897F-DFC8CB48EBA7}"/>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6594D9D0-0061-43A5-A886-CFF803EDA0C1}"/>
              </a:ext>
            </a:extLst>
          </p:cNvPr>
          <p:cNvSpPr>
            <a:spLocks noGrp="1"/>
          </p:cNvSpPr>
          <p:nvPr>
            <p:ph type="body" sz="quarter" idx="22"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20797810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s of our work 3x1">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20" y="2351306"/>
            <a:ext cx="3245906" cy="2628000"/>
          </a:xfrm>
          <a:solidFill>
            <a:schemeClr val="accent6"/>
          </a:solidFill>
        </p:spPr>
        <p:txBody>
          <a:bodyPr anchor="ctr">
            <a:noAutofit/>
          </a:bodyPr>
          <a:lstStyle>
            <a:lvl1pPr algn="ctr">
              <a:defRPr sz="1231" b="0"/>
            </a:lvl1pPr>
          </a:lstStyle>
          <a:p>
            <a:r>
              <a:rPr lang="en-GB"/>
              <a:t>CS image here</a:t>
            </a:r>
            <a:endParaRPr lang="en-GB" dirty="0"/>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20" y="3668358"/>
            <a:ext cx="3245906" cy="13109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4490987" y="2351306"/>
            <a:ext cx="3245906" cy="2628000"/>
          </a:xfrm>
          <a:solidFill>
            <a:schemeClr val="accent6"/>
          </a:solidFill>
        </p:spPr>
        <p:txBody>
          <a:bodyPr anchor="ctr">
            <a:noAutofit/>
          </a:bodyPr>
          <a:lstStyle>
            <a:lvl1pPr algn="ctr">
              <a:defRPr sz="1231" b="0"/>
            </a:lvl1pPr>
          </a:lstStyle>
          <a:p>
            <a:r>
              <a:rPr lang="en-GB"/>
              <a:t>CS image here</a:t>
            </a:r>
            <a:endParaRPr lang="en-GB" dirty="0"/>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4490987" y="3668358"/>
            <a:ext cx="3245906" cy="13109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2" name="Picture Placeholder 46">
            <a:extLst>
              <a:ext uri="{FF2B5EF4-FFF2-40B4-BE49-F238E27FC236}">
                <a16:creationId xmlns:a16="http://schemas.microsoft.com/office/drawing/2014/main" id="{D1B09936-5406-4B5B-B28F-D24EA56E3BC3}"/>
              </a:ext>
            </a:extLst>
          </p:cNvPr>
          <p:cNvSpPr>
            <a:spLocks noGrp="1"/>
          </p:cNvSpPr>
          <p:nvPr>
            <p:ph type="pic" sz="quarter" idx="14" hasCustomPrompt="1"/>
          </p:nvPr>
        </p:nvSpPr>
        <p:spPr>
          <a:xfrm>
            <a:off x="8223175" y="2351306"/>
            <a:ext cx="3245906" cy="2628000"/>
          </a:xfrm>
          <a:solidFill>
            <a:schemeClr val="accent6"/>
          </a:solidFill>
        </p:spPr>
        <p:txBody>
          <a:bodyPr anchor="ctr">
            <a:noAutofit/>
          </a:bodyPr>
          <a:lstStyle>
            <a:lvl1pPr algn="ctr">
              <a:defRPr sz="1231" b="0"/>
            </a:lvl1pPr>
          </a:lstStyle>
          <a:p>
            <a:r>
              <a:rPr lang="en-GB"/>
              <a:t>CS image here</a:t>
            </a:r>
            <a:endParaRPr lang="en-GB" dirty="0"/>
          </a:p>
        </p:txBody>
      </p:sp>
      <p:sp>
        <p:nvSpPr>
          <p:cNvPr id="33" name="Text Placeholder 48">
            <a:extLst>
              <a:ext uri="{FF2B5EF4-FFF2-40B4-BE49-F238E27FC236}">
                <a16:creationId xmlns:a16="http://schemas.microsoft.com/office/drawing/2014/main" id="{5B9C63B2-D31F-4F48-B104-57B1350A9F9C}"/>
              </a:ext>
            </a:extLst>
          </p:cNvPr>
          <p:cNvSpPr>
            <a:spLocks noGrp="1"/>
          </p:cNvSpPr>
          <p:nvPr>
            <p:ph type="body" sz="quarter" idx="15" hasCustomPrompt="1"/>
          </p:nvPr>
        </p:nvSpPr>
        <p:spPr>
          <a:xfrm>
            <a:off x="8223175" y="3668358"/>
            <a:ext cx="3245906" cy="13109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cxnSp>
        <p:nvCxnSpPr>
          <p:cNvPr id="9" name="Straight Connector 8">
            <a:extLst>
              <a:ext uri="{FF2B5EF4-FFF2-40B4-BE49-F238E27FC236}">
                <a16:creationId xmlns:a16="http://schemas.microsoft.com/office/drawing/2014/main" id="{5F9E0155-1987-4118-9190-F5BAF624029A}"/>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A1520A56-F02B-4EC4-BEC8-27FF4A6FA830}"/>
              </a:ext>
            </a:extLst>
          </p:cNvPr>
          <p:cNvSpPr>
            <a:spLocks noGrp="1"/>
          </p:cNvSpPr>
          <p:nvPr>
            <p:ph type="body" sz="quarter" idx="22"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spTree>
    <p:extLst>
      <p:ext uri="{BB962C8B-B14F-4D97-AF65-F5344CB8AC3E}">
        <p14:creationId xmlns:p14="http://schemas.microsoft.com/office/powerpoint/2010/main" val="187275120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ighlights of our work 2x2">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19" y="1520825"/>
            <a:ext cx="5114448" cy="2138002"/>
          </a:xfrm>
          <a:solidFill>
            <a:schemeClr val="accent6"/>
          </a:solidFill>
        </p:spPr>
        <p:txBody>
          <a:bodyPr anchor="ctr">
            <a:noAutofit/>
          </a:bodyPr>
          <a:lstStyle>
            <a:lvl1pPr algn="ctr">
              <a:defRPr sz="1231" b="0"/>
            </a:lvl1pPr>
          </a:lstStyle>
          <a:p>
            <a:r>
              <a:rPr lang="en-GB"/>
              <a:t>CS image here</a:t>
            </a:r>
            <a:endParaRPr lang="en-GB" dirty="0"/>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19" y="2592594"/>
            <a:ext cx="5114448" cy="1066235"/>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6354634" y="1520825"/>
            <a:ext cx="5114448" cy="2138002"/>
          </a:xfrm>
          <a:solidFill>
            <a:schemeClr val="accent6"/>
          </a:solidFill>
        </p:spPr>
        <p:txBody>
          <a:bodyPr anchor="ctr">
            <a:noAutofit/>
          </a:bodyPr>
          <a:lstStyle>
            <a:lvl1pPr algn="ctr">
              <a:defRPr sz="1231" b="0"/>
            </a:lvl1pPr>
          </a:lstStyle>
          <a:p>
            <a:r>
              <a:rPr lang="en-GB"/>
              <a:t>CS image here</a:t>
            </a:r>
            <a:endParaRPr lang="en-GB" dirty="0"/>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6354634" y="2592594"/>
            <a:ext cx="5114448" cy="1066235"/>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2" name="Picture Placeholder 46">
            <a:extLst>
              <a:ext uri="{FF2B5EF4-FFF2-40B4-BE49-F238E27FC236}">
                <a16:creationId xmlns:a16="http://schemas.microsoft.com/office/drawing/2014/main" id="{D1B09936-5406-4B5B-B28F-D24EA56E3BC3}"/>
              </a:ext>
            </a:extLst>
          </p:cNvPr>
          <p:cNvSpPr>
            <a:spLocks noGrp="1"/>
          </p:cNvSpPr>
          <p:nvPr>
            <p:ph type="pic" sz="quarter" idx="14" hasCustomPrompt="1"/>
          </p:nvPr>
        </p:nvSpPr>
        <p:spPr>
          <a:xfrm>
            <a:off x="722919" y="4026254"/>
            <a:ext cx="5114448" cy="2138002"/>
          </a:xfrm>
          <a:solidFill>
            <a:schemeClr val="accent6"/>
          </a:solidFill>
        </p:spPr>
        <p:txBody>
          <a:bodyPr anchor="ctr">
            <a:noAutofit/>
          </a:bodyPr>
          <a:lstStyle>
            <a:lvl1pPr algn="ctr">
              <a:defRPr sz="1231" b="0"/>
            </a:lvl1pPr>
          </a:lstStyle>
          <a:p>
            <a:r>
              <a:rPr lang="en-GB"/>
              <a:t>CS image here</a:t>
            </a:r>
            <a:endParaRPr lang="en-GB" dirty="0"/>
          </a:p>
        </p:txBody>
      </p:sp>
      <p:sp>
        <p:nvSpPr>
          <p:cNvPr id="33" name="Text Placeholder 48">
            <a:extLst>
              <a:ext uri="{FF2B5EF4-FFF2-40B4-BE49-F238E27FC236}">
                <a16:creationId xmlns:a16="http://schemas.microsoft.com/office/drawing/2014/main" id="{5B9C63B2-D31F-4F48-B104-57B1350A9F9C}"/>
              </a:ext>
            </a:extLst>
          </p:cNvPr>
          <p:cNvSpPr>
            <a:spLocks noGrp="1"/>
          </p:cNvSpPr>
          <p:nvPr>
            <p:ph type="body" sz="quarter" idx="15" hasCustomPrompt="1"/>
          </p:nvPr>
        </p:nvSpPr>
        <p:spPr>
          <a:xfrm>
            <a:off x="722919" y="5099616"/>
            <a:ext cx="5114448" cy="1066235"/>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4" name="Picture Placeholder 46">
            <a:extLst>
              <a:ext uri="{FF2B5EF4-FFF2-40B4-BE49-F238E27FC236}">
                <a16:creationId xmlns:a16="http://schemas.microsoft.com/office/drawing/2014/main" id="{D6B1107C-C03C-4E9C-8904-58D26275616D}"/>
              </a:ext>
            </a:extLst>
          </p:cNvPr>
          <p:cNvSpPr>
            <a:spLocks noGrp="1"/>
          </p:cNvSpPr>
          <p:nvPr>
            <p:ph type="pic" sz="quarter" idx="18" hasCustomPrompt="1"/>
          </p:nvPr>
        </p:nvSpPr>
        <p:spPr>
          <a:xfrm>
            <a:off x="6354634" y="4027847"/>
            <a:ext cx="5114448" cy="2138002"/>
          </a:xfrm>
          <a:solidFill>
            <a:schemeClr val="accent6"/>
          </a:solidFill>
        </p:spPr>
        <p:txBody>
          <a:bodyPr anchor="ctr">
            <a:noAutofit/>
          </a:bodyPr>
          <a:lstStyle>
            <a:lvl1pPr algn="ctr">
              <a:defRPr sz="1231" b="0"/>
            </a:lvl1pPr>
          </a:lstStyle>
          <a:p>
            <a:r>
              <a:rPr lang="en-GB"/>
              <a:t>CS image here</a:t>
            </a:r>
            <a:endParaRPr lang="en-GB" dirty="0"/>
          </a:p>
        </p:txBody>
      </p:sp>
      <p:sp>
        <p:nvSpPr>
          <p:cNvPr id="35" name="Text Placeholder 48">
            <a:extLst>
              <a:ext uri="{FF2B5EF4-FFF2-40B4-BE49-F238E27FC236}">
                <a16:creationId xmlns:a16="http://schemas.microsoft.com/office/drawing/2014/main" id="{00DA3998-06BC-4499-B580-45E1FAF94A44}"/>
              </a:ext>
            </a:extLst>
          </p:cNvPr>
          <p:cNvSpPr>
            <a:spLocks noGrp="1"/>
          </p:cNvSpPr>
          <p:nvPr>
            <p:ph type="body" sz="quarter" idx="19" hasCustomPrompt="1"/>
          </p:nvPr>
        </p:nvSpPr>
        <p:spPr>
          <a:xfrm>
            <a:off x="6354634" y="5099616"/>
            <a:ext cx="5114448" cy="1066235"/>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cxnSp>
        <p:nvCxnSpPr>
          <p:cNvPr id="11" name="Straight Connector 10">
            <a:extLst>
              <a:ext uri="{FF2B5EF4-FFF2-40B4-BE49-F238E27FC236}">
                <a16:creationId xmlns:a16="http://schemas.microsoft.com/office/drawing/2014/main" id="{9BA0C06B-00B7-47D7-8CD8-63F44ACE91B5}"/>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CB7D824C-D2D1-4B5F-A818-FCEBDAA6A830}"/>
              </a:ext>
            </a:extLst>
          </p:cNvPr>
          <p:cNvSpPr>
            <a:spLocks noGrp="1"/>
          </p:cNvSpPr>
          <p:nvPr>
            <p:ph type="body" sz="quarter" idx="22"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spTree>
    <p:extLst>
      <p:ext uri="{BB962C8B-B14F-4D97-AF65-F5344CB8AC3E}">
        <p14:creationId xmlns:p14="http://schemas.microsoft.com/office/powerpoint/2010/main" val="174978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ghlights of our work 3x2">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20" y="1520826"/>
            <a:ext cx="3245906" cy="2167987"/>
          </a:xfrm>
          <a:solidFill>
            <a:schemeClr val="accent6"/>
          </a:solidFill>
        </p:spPr>
        <p:txBody>
          <a:bodyPr anchor="ctr">
            <a:noAutofit/>
          </a:bodyPr>
          <a:lstStyle>
            <a:lvl1pPr algn="ctr">
              <a:defRPr sz="1231" b="0"/>
            </a:lvl1pPr>
          </a:lstStyle>
          <a:p>
            <a:r>
              <a:rPr lang="en-GB"/>
              <a:t>CS image here</a:t>
            </a:r>
            <a:endParaRPr lang="en-GB" dirty="0"/>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20" y="2603351"/>
            <a:ext cx="3245906"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dirty="0"/>
              <a:t>Name</a:t>
            </a:r>
          </a:p>
          <a:p>
            <a:pPr lvl="1">
              <a:spcAft>
                <a:spcPts val="0"/>
              </a:spcAft>
            </a:pPr>
            <a:r>
              <a:rPr lang="en-GB" dirty="0"/>
              <a:t>About</a:t>
            </a:r>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4490987" y="1520826"/>
            <a:ext cx="3245906" cy="2167987"/>
          </a:xfrm>
          <a:solidFill>
            <a:schemeClr val="accent6"/>
          </a:solidFill>
        </p:spPr>
        <p:txBody>
          <a:bodyPr anchor="ctr">
            <a:noAutofit/>
          </a:bodyPr>
          <a:lstStyle>
            <a:lvl1pPr algn="ctr">
              <a:defRPr sz="1231" b="0"/>
            </a:lvl1pPr>
          </a:lstStyle>
          <a:p>
            <a:r>
              <a:rPr lang="en-GB"/>
              <a:t>CS image here</a:t>
            </a:r>
            <a:endParaRPr lang="en-GB" dirty="0"/>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4490987" y="2603351"/>
            <a:ext cx="3245906"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dirty="0"/>
              <a:t>Name</a:t>
            </a:r>
          </a:p>
          <a:p>
            <a:pPr lvl="1">
              <a:spcAft>
                <a:spcPts val="0"/>
              </a:spcAft>
            </a:pPr>
            <a:r>
              <a:rPr lang="en-GB" dirty="0"/>
              <a:t>About</a:t>
            </a:r>
          </a:p>
        </p:txBody>
      </p:sp>
      <p:sp>
        <p:nvSpPr>
          <p:cNvPr id="32" name="Picture Placeholder 46">
            <a:extLst>
              <a:ext uri="{FF2B5EF4-FFF2-40B4-BE49-F238E27FC236}">
                <a16:creationId xmlns:a16="http://schemas.microsoft.com/office/drawing/2014/main" id="{D1B09936-5406-4B5B-B28F-D24EA56E3BC3}"/>
              </a:ext>
            </a:extLst>
          </p:cNvPr>
          <p:cNvSpPr>
            <a:spLocks noGrp="1"/>
          </p:cNvSpPr>
          <p:nvPr>
            <p:ph type="pic" sz="quarter" idx="14" hasCustomPrompt="1"/>
          </p:nvPr>
        </p:nvSpPr>
        <p:spPr>
          <a:xfrm>
            <a:off x="8223175" y="1520826"/>
            <a:ext cx="3245906" cy="2167987"/>
          </a:xfrm>
          <a:solidFill>
            <a:schemeClr val="accent6"/>
          </a:solidFill>
        </p:spPr>
        <p:txBody>
          <a:bodyPr anchor="ctr">
            <a:noAutofit/>
          </a:bodyPr>
          <a:lstStyle>
            <a:lvl1pPr algn="ctr">
              <a:defRPr sz="1231" b="0"/>
            </a:lvl1pPr>
          </a:lstStyle>
          <a:p>
            <a:r>
              <a:rPr lang="en-GB"/>
              <a:t>CS image here</a:t>
            </a:r>
            <a:endParaRPr lang="en-GB" dirty="0"/>
          </a:p>
        </p:txBody>
      </p:sp>
      <p:sp>
        <p:nvSpPr>
          <p:cNvPr id="33" name="Text Placeholder 48">
            <a:extLst>
              <a:ext uri="{FF2B5EF4-FFF2-40B4-BE49-F238E27FC236}">
                <a16:creationId xmlns:a16="http://schemas.microsoft.com/office/drawing/2014/main" id="{5B9C63B2-D31F-4F48-B104-57B1350A9F9C}"/>
              </a:ext>
            </a:extLst>
          </p:cNvPr>
          <p:cNvSpPr>
            <a:spLocks noGrp="1"/>
          </p:cNvSpPr>
          <p:nvPr>
            <p:ph type="body" sz="quarter" idx="15" hasCustomPrompt="1"/>
          </p:nvPr>
        </p:nvSpPr>
        <p:spPr>
          <a:xfrm>
            <a:off x="8223175" y="2603351"/>
            <a:ext cx="3245906"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4" name="Picture Placeholder 46">
            <a:extLst>
              <a:ext uri="{FF2B5EF4-FFF2-40B4-BE49-F238E27FC236}">
                <a16:creationId xmlns:a16="http://schemas.microsoft.com/office/drawing/2014/main" id="{D6B1107C-C03C-4E9C-8904-58D26275616D}"/>
              </a:ext>
            </a:extLst>
          </p:cNvPr>
          <p:cNvSpPr>
            <a:spLocks noGrp="1"/>
          </p:cNvSpPr>
          <p:nvPr>
            <p:ph type="pic" sz="quarter" idx="18" hasCustomPrompt="1"/>
          </p:nvPr>
        </p:nvSpPr>
        <p:spPr>
          <a:xfrm>
            <a:off x="722920" y="3996648"/>
            <a:ext cx="3245906" cy="2167987"/>
          </a:xfrm>
          <a:solidFill>
            <a:schemeClr val="accent6"/>
          </a:solidFill>
        </p:spPr>
        <p:txBody>
          <a:bodyPr anchor="ctr">
            <a:noAutofit/>
          </a:bodyPr>
          <a:lstStyle>
            <a:lvl1pPr algn="ctr">
              <a:defRPr sz="1231" b="0"/>
            </a:lvl1pPr>
          </a:lstStyle>
          <a:p>
            <a:r>
              <a:rPr lang="en-GB"/>
              <a:t>CS image here</a:t>
            </a:r>
            <a:endParaRPr lang="en-GB" dirty="0"/>
          </a:p>
        </p:txBody>
      </p:sp>
      <p:sp>
        <p:nvSpPr>
          <p:cNvPr id="35" name="Text Placeholder 48">
            <a:extLst>
              <a:ext uri="{FF2B5EF4-FFF2-40B4-BE49-F238E27FC236}">
                <a16:creationId xmlns:a16="http://schemas.microsoft.com/office/drawing/2014/main" id="{00DA3998-06BC-4499-B580-45E1FAF94A44}"/>
              </a:ext>
            </a:extLst>
          </p:cNvPr>
          <p:cNvSpPr>
            <a:spLocks noGrp="1"/>
          </p:cNvSpPr>
          <p:nvPr>
            <p:ph type="body" sz="quarter" idx="19" hasCustomPrompt="1"/>
          </p:nvPr>
        </p:nvSpPr>
        <p:spPr>
          <a:xfrm>
            <a:off x="722920" y="5079173"/>
            <a:ext cx="3245906"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6" name="Picture Placeholder 46">
            <a:extLst>
              <a:ext uri="{FF2B5EF4-FFF2-40B4-BE49-F238E27FC236}">
                <a16:creationId xmlns:a16="http://schemas.microsoft.com/office/drawing/2014/main" id="{A277C4E7-8DF7-427F-B8D5-E4E0AD321B2F}"/>
              </a:ext>
            </a:extLst>
          </p:cNvPr>
          <p:cNvSpPr>
            <a:spLocks noGrp="1"/>
          </p:cNvSpPr>
          <p:nvPr>
            <p:ph type="pic" sz="quarter" idx="20" hasCustomPrompt="1"/>
          </p:nvPr>
        </p:nvSpPr>
        <p:spPr>
          <a:xfrm>
            <a:off x="4490987" y="3996648"/>
            <a:ext cx="3245906" cy="2167987"/>
          </a:xfrm>
          <a:solidFill>
            <a:schemeClr val="accent6"/>
          </a:solidFill>
        </p:spPr>
        <p:txBody>
          <a:bodyPr anchor="ctr">
            <a:noAutofit/>
          </a:bodyPr>
          <a:lstStyle>
            <a:lvl1pPr algn="ctr">
              <a:defRPr sz="1231" b="0"/>
            </a:lvl1pPr>
          </a:lstStyle>
          <a:p>
            <a:r>
              <a:rPr lang="en-GB"/>
              <a:t>CS image here</a:t>
            </a:r>
            <a:endParaRPr lang="en-GB" dirty="0"/>
          </a:p>
        </p:txBody>
      </p:sp>
      <p:sp>
        <p:nvSpPr>
          <p:cNvPr id="37" name="Text Placeholder 48">
            <a:extLst>
              <a:ext uri="{FF2B5EF4-FFF2-40B4-BE49-F238E27FC236}">
                <a16:creationId xmlns:a16="http://schemas.microsoft.com/office/drawing/2014/main" id="{23958FA4-1F43-409C-917B-418972814734}"/>
              </a:ext>
            </a:extLst>
          </p:cNvPr>
          <p:cNvSpPr>
            <a:spLocks noGrp="1"/>
          </p:cNvSpPr>
          <p:nvPr>
            <p:ph type="body" sz="quarter" idx="21" hasCustomPrompt="1"/>
          </p:nvPr>
        </p:nvSpPr>
        <p:spPr>
          <a:xfrm>
            <a:off x="4490987" y="5079173"/>
            <a:ext cx="3245906"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8" name="Picture Placeholder 46">
            <a:extLst>
              <a:ext uri="{FF2B5EF4-FFF2-40B4-BE49-F238E27FC236}">
                <a16:creationId xmlns:a16="http://schemas.microsoft.com/office/drawing/2014/main" id="{910FA06E-7145-48B5-A087-39874E38AE96}"/>
              </a:ext>
            </a:extLst>
          </p:cNvPr>
          <p:cNvSpPr>
            <a:spLocks noGrp="1"/>
          </p:cNvSpPr>
          <p:nvPr>
            <p:ph type="pic" sz="quarter" idx="22" hasCustomPrompt="1"/>
          </p:nvPr>
        </p:nvSpPr>
        <p:spPr>
          <a:xfrm>
            <a:off x="8223175" y="3996648"/>
            <a:ext cx="3245906" cy="2167987"/>
          </a:xfrm>
          <a:solidFill>
            <a:schemeClr val="accent6"/>
          </a:solidFill>
        </p:spPr>
        <p:txBody>
          <a:bodyPr anchor="ctr">
            <a:noAutofit/>
          </a:bodyPr>
          <a:lstStyle>
            <a:lvl1pPr algn="ctr">
              <a:defRPr sz="1231" b="0"/>
            </a:lvl1pPr>
          </a:lstStyle>
          <a:p>
            <a:r>
              <a:rPr lang="en-GB"/>
              <a:t>CS image here</a:t>
            </a:r>
            <a:endParaRPr lang="en-GB" dirty="0"/>
          </a:p>
        </p:txBody>
      </p:sp>
      <p:sp>
        <p:nvSpPr>
          <p:cNvPr id="39" name="Text Placeholder 48">
            <a:extLst>
              <a:ext uri="{FF2B5EF4-FFF2-40B4-BE49-F238E27FC236}">
                <a16:creationId xmlns:a16="http://schemas.microsoft.com/office/drawing/2014/main" id="{882AD88A-CB5D-46B5-8CB6-E63F3017EA0F}"/>
              </a:ext>
            </a:extLst>
          </p:cNvPr>
          <p:cNvSpPr>
            <a:spLocks noGrp="1"/>
          </p:cNvSpPr>
          <p:nvPr>
            <p:ph type="body" sz="quarter" idx="23" hasCustomPrompt="1"/>
          </p:nvPr>
        </p:nvSpPr>
        <p:spPr>
          <a:xfrm>
            <a:off x="8223175" y="5079173"/>
            <a:ext cx="3245906"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cxnSp>
        <p:nvCxnSpPr>
          <p:cNvPr id="15" name="Straight Connector 14">
            <a:extLst>
              <a:ext uri="{FF2B5EF4-FFF2-40B4-BE49-F238E27FC236}">
                <a16:creationId xmlns:a16="http://schemas.microsoft.com/office/drawing/2014/main" id="{F38770EF-77D6-471A-9B5F-0937EEBC9938}"/>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E1D53D32-012D-48BC-BA79-B4C720293236}"/>
              </a:ext>
            </a:extLst>
          </p:cNvPr>
          <p:cNvSpPr>
            <a:spLocks noGrp="1"/>
          </p:cNvSpPr>
          <p:nvPr>
            <p:ph type="body" sz="quarter" idx="24"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spTree>
    <p:extLst>
      <p:ext uri="{BB962C8B-B14F-4D97-AF65-F5344CB8AC3E}">
        <p14:creationId xmlns:p14="http://schemas.microsoft.com/office/powerpoint/2010/main" val="94969121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ghlights of our work 4x2">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BF03B2D3-F173-47E6-9648-871BE1505489}"/>
              </a:ext>
            </a:extLst>
          </p:cNvPr>
          <p:cNvSpPr>
            <a:spLocks noGrp="1"/>
          </p:cNvSpPr>
          <p:nvPr>
            <p:ph type="pic" sz="quarter" idx="10" hasCustomPrompt="1"/>
          </p:nvPr>
        </p:nvSpPr>
        <p:spPr>
          <a:xfrm>
            <a:off x="746246" y="1530205"/>
            <a:ext cx="2409794" cy="1958400"/>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49" name="Text Placeholder 48">
            <a:extLst>
              <a:ext uri="{FF2B5EF4-FFF2-40B4-BE49-F238E27FC236}">
                <a16:creationId xmlns:a16="http://schemas.microsoft.com/office/drawing/2014/main" id="{F38AE71E-3A7E-49B6-B655-8416752B2FBC}"/>
              </a:ext>
            </a:extLst>
          </p:cNvPr>
          <p:cNvSpPr>
            <a:spLocks noGrp="1"/>
          </p:cNvSpPr>
          <p:nvPr>
            <p:ph type="body" sz="quarter" idx="11" hasCustomPrompt="1"/>
          </p:nvPr>
        </p:nvSpPr>
        <p:spPr>
          <a:xfrm>
            <a:off x="746246" y="2410801"/>
            <a:ext cx="2409794" cy="11144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50" name="Picture Placeholder 46">
            <a:extLst>
              <a:ext uri="{FF2B5EF4-FFF2-40B4-BE49-F238E27FC236}">
                <a16:creationId xmlns:a16="http://schemas.microsoft.com/office/drawing/2014/main" id="{7BC8369D-0650-401C-957C-12AADB2883DA}"/>
              </a:ext>
            </a:extLst>
          </p:cNvPr>
          <p:cNvSpPr>
            <a:spLocks noGrp="1"/>
          </p:cNvSpPr>
          <p:nvPr>
            <p:ph type="pic" sz="quarter" idx="12" hasCustomPrompt="1"/>
          </p:nvPr>
        </p:nvSpPr>
        <p:spPr>
          <a:xfrm>
            <a:off x="3525034" y="1529991"/>
            <a:ext cx="2409794" cy="1958400"/>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51" name="Text Placeholder 48">
            <a:extLst>
              <a:ext uri="{FF2B5EF4-FFF2-40B4-BE49-F238E27FC236}">
                <a16:creationId xmlns:a16="http://schemas.microsoft.com/office/drawing/2014/main" id="{21BA7A7E-D2FB-4118-86AC-C41AC62257B0}"/>
              </a:ext>
            </a:extLst>
          </p:cNvPr>
          <p:cNvSpPr>
            <a:spLocks noGrp="1"/>
          </p:cNvSpPr>
          <p:nvPr>
            <p:ph type="body" sz="quarter" idx="13" hasCustomPrompt="1"/>
          </p:nvPr>
        </p:nvSpPr>
        <p:spPr>
          <a:xfrm>
            <a:off x="3525034" y="2410587"/>
            <a:ext cx="2409794" cy="11144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52" name="Picture Placeholder 46">
            <a:extLst>
              <a:ext uri="{FF2B5EF4-FFF2-40B4-BE49-F238E27FC236}">
                <a16:creationId xmlns:a16="http://schemas.microsoft.com/office/drawing/2014/main" id="{05DD608C-897D-49B2-B2F9-2B7F84A11BCA}"/>
              </a:ext>
            </a:extLst>
          </p:cNvPr>
          <p:cNvSpPr>
            <a:spLocks noGrp="1"/>
          </p:cNvSpPr>
          <p:nvPr>
            <p:ph type="pic" sz="quarter" idx="14" hasCustomPrompt="1"/>
          </p:nvPr>
        </p:nvSpPr>
        <p:spPr>
          <a:xfrm>
            <a:off x="6303822" y="1529991"/>
            <a:ext cx="2409794" cy="1958400"/>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53" name="Text Placeholder 48">
            <a:extLst>
              <a:ext uri="{FF2B5EF4-FFF2-40B4-BE49-F238E27FC236}">
                <a16:creationId xmlns:a16="http://schemas.microsoft.com/office/drawing/2014/main" id="{CDB35C09-5B70-472F-A773-0DF5C5330840}"/>
              </a:ext>
            </a:extLst>
          </p:cNvPr>
          <p:cNvSpPr>
            <a:spLocks noGrp="1"/>
          </p:cNvSpPr>
          <p:nvPr>
            <p:ph type="body" sz="quarter" idx="15" hasCustomPrompt="1"/>
          </p:nvPr>
        </p:nvSpPr>
        <p:spPr>
          <a:xfrm>
            <a:off x="6303822" y="2410587"/>
            <a:ext cx="2409794" cy="11144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56" name="Picture Placeholder 46">
            <a:extLst>
              <a:ext uri="{FF2B5EF4-FFF2-40B4-BE49-F238E27FC236}">
                <a16:creationId xmlns:a16="http://schemas.microsoft.com/office/drawing/2014/main" id="{744EE942-703A-48FA-8E4A-B14567C9A25D}"/>
              </a:ext>
            </a:extLst>
          </p:cNvPr>
          <p:cNvSpPr>
            <a:spLocks noGrp="1"/>
          </p:cNvSpPr>
          <p:nvPr>
            <p:ph type="pic" sz="quarter" idx="18" hasCustomPrompt="1"/>
          </p:nvPr>
        </p:nvSpPr>
        <p:spPr>
          <a:xfrm>
            <a:off x="9059285" y="1529991"/>
            <a:ext cx="2409794" cy="1958400"/>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57" name="Text Placeholder 48">
            <a:extLst>
              <a:ext uri="{FF2B5EF4-FFF2-40B4-BE49-F238E27FC236}">
                <a16:creationId xmlns:a16="http://schemas.microsoft.com/office/drawing/2014/main" id="{5435AE44-EB32-4636-BE71-7843259F2BA9}"/>
              </a:ext>
            </a:extLst>
          </p:cNvPr>
          <p:cNvSpPr>
            <a:spLocks noGrp="1"/>
          </p:cNvSpPr>
          <p:nvPr>
            <p:ph type="body" sz="quarter" idx="19" hasCustomPrompt="1"/>
          </p:nvPr>
        </p:nvSpPr>
        <p:spPr>
          <a:xfrm>
            <a:off x="9059285" y="2410587"/>
            <a:ext cx="2409794" cy="11144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60" name="Picture Placeholder 46">
            <a:extLst>
              <a:ext uri="{FF2B5EF4-FFF2-40B4-BE49-F238E27FC236}">
                <a16:creationId xmlns:a16="http://schemas.microsoft.com/office/drawing/2014/main" id="{6FCA72C1-7863-4C13-A734-66BFF58D7928}"/>
              </a:ext>
            </a:extLst>
          </p:cNvPr>
          <p:cNvSpPr>
            <a:spLocks noGrp="1"/>
          </p:cNvSpPr>
          <p:nvPr>
            <p:ph type="pic" sz="quarter" idx="20" hasCustomPrompt="1"/>
          </p:nvPr>
        </p:nvSpPr>
        <p:spPr>
          <a:xfrm>
            <a:off x="746246" y="3789813"/>
            <a:ext cx="2409794" cy="1958400"/>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61" name="Text Placeholder 48">
            <a:extLst>
              <a:ext uri="{FF2B5EF4-FFF2-40B4-BE49-F238E27FC236}">
                <a16:creationId xmlns:a16="http://schemas.microsoft.com/office/drawing/2014/main" id="{3D6E3E03-AA1E-4649-B658-66C985B9FDA2}"/>
              </a:ext>
            </a:extLst>
          </p:cNvPr>
          <p:cNvSpPr>
            <a:spLocks noGrp="1"/>
          </p:cNvSpPr>
          <p:nvPr>
            <p:ph type="body" sz="quarter" idx="21" hasCustomPrompt="1"/>
          </p:nvPr>
        </p:nvSpPr>
        <p:spPr>
          <a:xfrm>
            <a:off x="746246" y="4674743"/>
            <a:ext cx="2409794" cy="110057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62" name="Picture Placeholder 46">
            <a:extLst>
              <a:ext uri="{FF2B5EF4-FFF2-40B4-BE49-F238E27FC236}">
                <a16:creationId xmlns:a16="http://schemas.microsoft.com/office/drawing/2014/main" id="{490ED63E-01F1-4A6B-B2C1-2338E43EEB27}"/>
              </a:ext>
            </a:extLst>
          </p:cNvPr>
          <p:cNvSpPr>
            <a:spLocks noGrp="1"/>
          </p:cNvSpPr>
          <p:nvPr>
            <p:ph type="pic" sz="quarter" idx="22" hasCustomPrompt="1"/>
          </p:nvPr>
        </p:nvSpPr>
        <p:spPr>
          <a:xfrm>
            <a:off x="3525034" y="3789599"/>
            <a:ext cx="2409794" cy="1958400"/>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63" name="Text Placeholder 48">
            <a:extLst>
              <a:ext uri="{FF2B5EF4-FFF2-40B4-BE49-F238E27FC236}">
                <a16:creationId xmlns:a16="http://schemas.microsoft.com/office/drawing/2014/main" id="{917A246D-C73C-40AC-B65F-3CA966132D56}"/>
              </a:ext>
            </a:extLst>
          </p:cNvPr>
          <p:cNvSpPr>
            <a:spLocks noGrp="1"/>
          </p:cNvSpPr>
          <p:nvPr>
            <p:ph type="body" sz="quarter" idx="23" hasCustomPrompt="1"/>
          </p:nvPr>
        </p:nvSpPr>
        <p:spPr>
          <a:xfrm>
            <a:off x="3525034" y="4674743"/>
            <a:ext cx="2409794" cy="110057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64" name="Picture Placeholder 46">
            <a:extLst>
              <a:ext uri="{FF2B5EF4-FFF2-40B4-BE49-F238E27FC236}">
                <a16:creationId xmlns:a16="http://schemas.microsoft.com/office/drawing/2014/main" id="{45DC3CE5-41BB-4CF9-8ACE-5439B9CD1CE6}"/>
              </a:ext>
            </a:extLst>
          </p:cNvPr>
          <p:cNvSpPr>
            <a:spLocks noGrp="1"/>
          </p:cNvSpPr>
          <p:nvPr>
            <p:ph type="pic" sz="quarter" idx="24" hasCustomPrompt="1"/>
          </p:nvPr>
        </p:nvSpPr>
        <p:spPr>
          <a:xfrm>
            <a:off x="6303822" y="3780268"/>
            <a:ext cx="2409794" cy="1958400"/>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65" name="Text Placeholder 48">
            <a:extLst>
              <a:ext uri="{FF2B5EF4-FFF2-40B4-BE49-F238E27FC236}">
                <a16:creationId xmlns:a16="http://schemas.microsoft.com/office/drawing/2014/main" id="{3BC82EF5-6DAF-4FB3-9746-86D7140DDD08}"/>
              </a:ext>
            </a:extLst>
          </p:cNvPr>
          <p:cNvSpPr>
            <a:spLocks noGrp="1"/>
          </p:cNvSpPr>
          <p:nvPr>
            <p:ph type="body" sz="quarter" idx="25" hasCustomPrompt="1"/>
          </p:nvPr>
        </p:nvSpPr>
        <p:spPr>
          <a:xfrm>
            <a:off x="6303822" y="4674743"/>
            <a:ext cx="2409794" cy="110057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66" name="Picture Placeholder 46">
            <a:extLst>
              <a:ext uri="{FF2B5EF4-FFF2-40B4-BE49-F238E27FC236}">
                <a16:creationId xmlns:a16="http://schemas.microsoft.com/office/drawing/2014/main" id="{26CF3C92-1F05-48A7-8427-871437E00920}"/>
              </a:ext>
            </a:extLst>
          </p:cNvPr>
          <p:cNvSpPr>
            <a:spLocks noGrp="1"/>
          </p:cNvSpPr>
          <p:nvPr>
            <p:ph type="pic" sz="quarter" idx="26" hasCustomPrompt="1"/>
          </p:nvPr>
        </p:nvSpPr>
        <p:spPr>
          <a:xfrm>
            <a:off x="9059285" y="3780268"/>
            <a:ext cx="2409794" cy="1958400"/>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67" name="Text Placeholder 48">
            <a:extLst>
              <a:ext uri="{FF2B5EF4-FFF2-40B4-BE49-F238E27FC236}">
                <a16:creationId xmlns:a16="http://schemas.microsoft.com/office/drawing/2014/main" id="{23733B2E-AE36-493D-AD33-3058AF178BB7}"/>
              </a:ext>
            </a:extLst>
          </p:cNvPr>
          <p:cNvSpPr>
            <a:spLocks noGrp="1"/>
          </p:cNvSpPr>
          <p:nvPr>
            <p:ph type="body" sz="quarter" idx="27" hasCustomPrompt="1"/>
          </p:nvPr>
        </p:nvSpPr>
        <p:spPr>
          <a:xfrm>
            <a:off x="9059285" y="4674743"/>
            <a:ext cx="2409794" cy="110057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cxnSp>
        <p:nvCxnSpPr>
          <p:cNvPr id="19" name="Straight Connector 18">
            <a:extLst>
              <a:ext uri="{FF2B5EF4-FFF2-40B4-BE49-F238E27FC236}">
                <a16:creationId xmlns:a16="http://schemas.microsoft.com/office/drawing/2014/main" id="{E6752122-BD51-4B98-9FA2-75B32801AC84}"/>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BA2780EE-1D9E-46C9-8E36-242796ED772A}"/>
              </a:ext>
            </a:extLst>
          </p:cNvPr>
          <p:cNvSpPr>
            <a:spLocks noGrp="1"/>
          </p:cNvSpPr>
          <p:nvPr>
            <p:ph type="body" sz="quarter" idx="28" hasCustomPrompt="1"/>
          </p:nvPr>
        </p:nvSpPr>
        <p:spPr>
          <a:xfrm>
            <a:off x="734646" y="584201"/>
            <a:ext cx="10722708" cy="720724"/>
          </a:xfrm>
          <a:prstGeom prst="rect">
            <a:avLst/>
          </a:prstGeom>
        </p:spPr>
        <p:txBody>
          <a:bodyPr tIns="0" bIns="0" anchor="t"/>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spTree>
    <p:extLst>
      <p:ext uri="{BB962C8B-B14F-4D97-AF65-F5344CB8AC3E}">
        <p14:creationId xmlns:p14="http://schemas.microsoft.com/office/powerpoint/2010/main" val="7887922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s of our work 3x3">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19" y="1520826"/>
            <a:ext cx="3460494" cy="1344755"/>
          </a:xfrm>
          <a:solidFill>
            <a:schemeClr val="accent6"/>
          </a:solidFill>
        </p:spPr>
        <p:txBody>
          <a:bodyPr anchor="ctr">
            <a:noAutofit/>
          </a:bodyPr>
          <a:lstStyle>
            <a:lvl1pPr algn="ctr">
              <a:defRPr sz="1231" b="0"/>
            </a:lvl1pPr>
          </a:lstStyle>
          <a:p>
            <a:r>
              <a:rPr lang="en-GB"/>
              <a:t>CS image here</a:t>
            </a:r>
            <a:endParaRPr lang="en-GB" dirty="0"/>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19" y="19677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4365754" y="1520826"/>
            <a:ext cx="3460494" cy="1344755"/>
          </a:xfrm>
          <a:solidFill>
            <a:schemeClr val="accent6"/>
          </a:solidFill>
        </p:spPr>
        <p:txBody>
          <a:bodyPr anchor="ctr">
            <a:noAutofit/>
          </a:bodyPr>
          <a:lstStyle>
            <a:lvl1pPr algn="ctr">
              <a:defRPr sz="1231" b="0"/>
            </a:lvl1pPr>
          </a:lstStyle>
          <a:p>
            <a:r>
              <a:rPr lang="en-GB"/>
              <a:t>CS image here</a:t>
            </a:r>
            <a:endParaRPr lang="en-GB" dirty="0"/>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4365754" y="19677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2" name="Picture Placeholder 46">
            <a:extLst>
              <a:ext uri="{FF2B5EF4-FFF2-40B4-BE49-F238E27FC236}">
                <a16:creationId xmlns:a16="http://schemas.microsoft.com/office/drawing/2014/main" id="{D1B09936-5406-4B5B-B28F-D24EA56E3BC3}"/>
              </a:ext>
            </a:extLst>
          </p:cNvPr>
          <p:cNvSpPr>
            <a:spLocks noGrp="1"/>
          </p:cNvSpPr>
          <p:nvPr>
            <p:ph type="pic" sz="quarter" idx="14" hasCustomPrompt="1"/>
          </p:nvPr>
        </p:nvSpPr>
        <p:spPr>
          <a:xfrm>
            <a:off x="8008591" y="1520826"/>
            <a:ext cx="3460494" cy="1344755"/>
          </a:xfrm>
          <a:solidFill>
            <a:schemeClr val="accent6"/>
          </a:solidFill>
        </p:spPr>
        <p:txBody>
          <a:bodyPr anchor="ctr">
            <a:noAutofit/>
          </a:bodyPr>
          <a:lstStyle>
            <a:lvl1pPr algn="ctr">
              <a:defRPr sz="1231" b="0"/>
            </a:lvl1pPr>
          </a:lstStyle>
          <a:p>
            <a:r>
              <a:rPr lang="en-GB"/>
              <a:t>CS image here</a:t>
            </a:r>
            <a:endParaRPr lang="en-GB" dirty="0"/>
          </a:p>
        </p:txBody>
      </p:sp>
      <p:sp>
        <p:nvSpPr>
          <p:cNvPr id="33" name="Text Placeholder 48">
            <a:extLst>
              <a:ext uri="{FF2B5EF4-FFF2-40B4-BE49-F238E27FC236}">
                <a16:creationId xmlns:a16="http://schemas.microsoft.com/office/drawing/2014/main" id="{5B9C63B2-D31F-4F48-B104-57B1350A9F9C}"/>
              </a:ext>
            </a:extLst>
          </p:cNvPr>
          <p:cNvSpPr>
            <a:spLocks noGrp="1"/>
          </p:cNvSpPr>
          <p:nvPr>
            <p:ph type="body" sz="quarter" idx="15" hasCustomPrompt="1"/>
          </p:nvPr>
        </p:nvSpPr>
        <p:spPr>
          <a:xfrm>
            <a:off x="8008591" y="19677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4" name="Picture Placeholder 46">
            <a:extLst>
              <a:ext uri="{FF2B5EF4-FFF2-40B4-BE49-F238E27FC236}">
                <a16:creationId xmlns:a16="http://schemas.microsoft.com/office/drawing/2014/main" id="{D6B1107C-C03C-4E9C-8904-58D26275616D}"/>
              </a:ext>
            </a:extLst>
          </p:cNvPr>
          <p:cNvSpPr>
            <a:spLocks noGrp="1"/>
          </p:cNvSpPr>
          <p:nvPr>
            <p:ph type="pic" sz="quarter" idx="18" hasCustomPrompt="1"/>
          </p:nvPr>
        </p:nvSpPr>
        <p:spPr>
          <a:xfrm>
            <a:off x="722919" y="3163326"/>
            <a:ext cx="3460494" cy="1344755"/>
          </a:xfrm>
          <a:solidFill>
            <a:schemeClr val="accent6"/>
          </a:solidFill>
        </p:spPr>
        <p:txBody>
          <a:bodyPr anchor="ctr">
            <a:noAutofit/>
          </a:bodyPr>
          <a:lstStyle>
            <a:lvl1pPr algn="ctr">
              <a:defRPr sz="1231" b="0"/>
            </a:lvl1pPr>
          </a:lstStyle>
          <a:p>
            <a:r>
              <a:rPr lang="en-GB"/>
              <a:t>CS image here</a:t>
            </a:r>
            <a:endParaRPr lang="en-GB" dirty="0"/>
          </a:p>
        </p:txBody>
      </p:sp>
      <p:sp>
        <p:nvSpPr>
          <p:cNvPr id="35" name="Text Placeholder 48">
            <a:extLst>
              <a:ext uri="{FF2B5EF4-FFF2-40B4-BE49-F238E27FC236}">
                <a16:creationId xmlns:a16="http://schemas.microsoft.com/office/drawing/2014/main" id="{00DA3998-06BC-4499-B580-45E1FAF94A44}"/>
              </a:ext>
            </a:extLst>
          </p:cNvPr>
          <p:cNvSpPr>
            <a:spLocks noGrp="1"/>
          </p:cNvSpPr>
          <p:nvPr>
            <p:ph type="body" sz="quarter" idx="19" hasCustomPrompt="1"/>
          </p:nvPr>
        </p:nvSpPr>
        <p:spPr>
          <a:xfrm>
            <a:off x="722919" y="36102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6" name="Picture Placeholder 46">
            <a:extLst>
              <a:ext uri="{FF2B5EF4-FFF2-40B4-BE49-F238E27FC236}">
                <a16:creationId xmlns:a16="http://schemas.microsoft.com/office/drawing/2014/main" id="{A277C4E7-8DF7-427F-B8D5-E4E0AD321B2F}"/>
              </a:ext>
            </a:extLst>
          </p:cNvPr>
          <p:cNvSpPr>
            <a:spLocks noGrp="1"/>
          </p:cNvSpPr>
          <p:nvPr>
            <p:ph type="pic" sz="quarter" idx="20" hasCustomPrompt="1"/>
          </p:nvPr>
        </p:nvSpPr>
        <p:spPr>
          <a:xfrm>
            <a:off x="4365754" y="3163326"/>
            <a:ext cx="3460494" cy="1344755"/>
          </a:xfrm>
          <a:solidFill>
            <a:schemeClr val="accent6"/>
          </a:solidFill>
        </p:spPr>
        <p:txBody>
          <a:bodyPr anchor="ctr">
            <a:noAutofit/>
          </a:bodyPr>
          <a:lstStyle>
            <a:lvl1pPr algn="ctr">
              <a:defRPr sz="1231" b="0"/>
            </a:lvl1pPr>
          </a:lstStyle>
          <a:p>
            <a:r>
              <a:rPr lang="en-GB"/>
              <a:t>CS image here</a:t>
            </a:r>
            <a:endParaRPr lang="en-GB" dirty="0"/>
          </a:p>
        </p:txBody>
      </p:sp>
      <p:sp>
        <p:nvSpPr>
          <p:cNvPr id="37" name="Text Placeholder 48">
            <a:extLst>
              <a:ext uri="{FF2B5EF4-FFF2-40B4-BE49-F238E27FC236}">
                <a16:creationId xmlns:a16="http://schemas.microsoft.com/office/drawing/2014/main" id="{23958FA4-1F43-409C-917B-418972814734}"/>
              </a:ext>
            </a:extLst>
          </p:cNvPr>
          <p:cNvSpPr>
            <a:spLocks noGrp="1"/>
          </p:cNvSpPr>
          <p:nvPr>
            <p:ph type="body" sz="quarter" idx="21" hasCustomPrompt="1"/>
          </p:nvPr>
        </p:nvSpPr>
        <p:spPr>
          <a:xfrm>
            <a:off x="4365754" y="36102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38" name="Picture Placeholder 46">
            <a:extLst>
              <a:ext uri="{FF2B5EF4-FFF2-40B4-BE49-F238E27FC236}">
                <a16:creationId xmlns:a16="http://schemas.microsoft.com/office/drawing/2014/main" id="{910FA06E-7145-48B5-A087-39874E38AE96}"/>
              </a:ext>
            </a:extLst>
          </p:cNvPr>
          <p:cNvSpPr>
            <a:spLocks noGrp="1"/>
          </p:cNvSpPr>
          <p:nvPr>
            <p:ph type="pic" sz="quarter" idx="22" hasCustomPrompt="1"/>
          </p:nvPr>
        </p:nvSpPr>
        <p:spPr>
          <a:xfrm>
            <a:off x="8008591" y="3163326"/>
            <a:ext cx="3460494" cy="1344755"/>
          </a:xfrm>
          <a:solidFill>
            <a:schemeClr val="accent6"/>
          </a:solidFill>
        </p:spPr>
        <p:txBody>
          <a:bodyPr anchor="ctr">
            <a:noAutofit/>
          </a:bodyPr>
          <a:lstStyle>
            <a:lvl1pPr algn="ctr">
              <a:defRPr sz="1231" b="0"/>
            </a:lvl1pPr>
          </a:lstStyle>
          <a:p>
            <a:r>
              <a:rPr lang="en-GB"/>
              <a:t>CS image here</a:t>
            </a:r>
            <a:endParaRPr lang="en-GB" dirty="0"/>
          </a:p>
        </p:txBody>
      </p:sp>
      <p:sp>
        <p:nvSpPr>
          <p:cNvPr id="39" name="Text Placeholder 48">
            <a:extLst>
              <a:ext uri="{FF2B5EF4-FFF2-40B4-BE49-F238E27FC236}">
                <a16:creationId xmlns:a16="http://schemas.microsoft.com/office/drawing/2014/main" id="{882AD88A-CB5D-46B5-8CB6-E63F3017EA0F}"/>
              </a:ext>
            </a:extLst>
          </p:cNvPr>
          <p:cNvSpPr>
            <a:spLocks noGrp="1"/>
          </p:cNvSpPr>
          <p:nvPr>
            <p:ph type="body" sz="quarter" idx="23" hasCustomPrompt="1"/>
          </p:nvPr>
        </p:nvSpPr>
        <p:spPr>
          <a:xfrm>
            <a:off x="8008591" y="36102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40" name="Picture Placeholder 46">
            <a:extLst>
              <a:ext uri="{FF2B5EF4-FFF2-40B4-BE49-F238E27FC236}">
                <a16:creationId xmlns:a16="http://schemas.microsoft.com/office/drawing/2014/main" id="{E37CF0EA-E1D8-4065-BE56-80197FE0CEC4}"/>
              </a:ext>
            </a:extLst>
          </p:cNvPr>
          <p:cNvSpPr>
            <a:spLocks noGrp="1"/>
          </p:cNvSpPr>
          <p:nvPr>
            <p:ph type="pic" sz="quarter" idx="24" hasCustomPrompt="1"/>
          </p:nvPr>
        </p:nvSpPr>
        <p:spPr>
          <a:xfrm>
            <a:off x="722919" y="4821096"/>
            <a:ext cx="3460494" cy="1344755"/>
          </a:xfrm>
          <a:solidFill>
            <a:schemeClr val="accent6"/>
          </a:solidFill>
        </p:spPr>
        <p:txBody>
          <a:bodyPr anchor="ctr">
            <a:noAutofit/>
          </a:bodyPr>
          <a:lstStyle>
            <a:lvl1pPr algn="ctr">
              <a:defRPr sz="1231" b="0"/>
            </a:lvl1pPr>
          </a:lstStyle>
          <a:p>
            <a:r>
              <a:rPr lang="en-GB"/>
              <a:t>CS image here</a:t>
            </a:r>
            <a:endParaRPr lang="en-GB" dirty="0"/>
          </a:p>
        </p:txBody>
      </p:sp>
      <p:sp>
        <p:nvSpPr>
          <p:cNvPr id="41" name="Text Placeholder 48">
            <a:extLst>
              <a:ext uri="{FF2B5EF4-FFF2-40B4-BE49-F238E27FC236}">
                <a16:creationId xmlns:a16="http://schemas.microsoft.com/office/drawing/2014/main" id="{6E710CD5-9C5F-45D5-981A-BC40779B9E67}"/>
              </a:ext>
            </a:extLst>
          </p:cNvPr>
          <p:cNvSpPr>
            <a:spLocks noGrp="1"/>
          </p:cNvSpPr>
          <p:nvPr>
            <p:ph type="body" sz="quarter" idx="25" hasCustomPrompt="1"/>
          </p:nvPr>
        </p:nvSpPr>
        <p:spPr>
          <a:xfrm>
            <a:off x="722919" y="5260370"/>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42" name="Picture Placeholder 46">
            <a:extLst>
              <a:ext uri="{FF2B5EF4-FFF2-40B4-BE49-F238E27FC236}">
                <a16:creationId xmlns:a16="http://schemas.microsoft.com/office/drawing/2014/main" id="{E24DE2A0-2BA7-4C52-B3E8-96DE523F3A9A}"/>
              </a:ext>
            </a:extLst>
          </p:cNvPr>
          <p:cNvSpPr>
            <a:spLocks noGrp="1"/>
          </p:cNvSpPr>
          <p:nvPr>
            <p:ph type="pic" sz="quarter" idx="26" hasCustomPrompt="1"/>
          </p:nvPr>
        </p:nvSpPr>
        <p:spPr>
          <a:xfrm>
            <a:off x="4365754" y="4821095"/>
            <a:ext cx="3460494" cy="1344755"/>
          </a:xfrm>
          <a:solidFill>
            <a:schemeClr val="accent6"/>
          </a:solidFill>
        </p:spPr>
        <p:txBody>
          <a:bodyPr anchor="ctr">
            <a:noAutofit/>
          </a:bodyPr>
          <a:lstStyle>
            <a:lvl1pPr algn="ctr">
              <a:defRPr sz="1231" b="0"/>
            </a:lvl1pPr>
          </a:lstStyle>
          <a:p>
            <a:r>
              <a:rPr lang="en-GB"/>
              <a:t>CS image here</a:t>
            </a:r>
            <a:endParaRPr lang="en-GB" dirty="0"/>
          </a:p>
        </p:txBody>
      </p:sp>
      <p:sp>
        <p:nvSpPr>
          <p:cNvPr id="43" name="Text Placeholder 48">
            <a:extLst>
              <a:ext uri="{FF2B5EF4-FFF2-40B4-BE49-F238E27FC236}">
                <a16:creationId xmlns:a16="http://schemas.microsoft.com/office/drawing/2014/main" id="{AD207543-E707-4C7A-A0E2-4B57C6427915}"/>
              </a:ext>
            </a:extLst>
          </p:cNvPr>
          <p:cNvSpPr>
            <a:spLocks noGrp="1"/>
          </p:cNvSpPr>
          <p:nvPr>
            <p:ph type="body" sz="quarter" idx="27" hasCustomPrompt="1"/>
          </p:nvPr>
        </p:nvSpPr>
        <p:spPr>
          <a:xfrm>
            <a:off x="4365754" y="5260370"/>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44" name="Picture Placeholder 46">
            <a:extLst>
              <a:ext uri="{FF2B5EF4-FFF2-40B4-BE49-F238E27FC236}">
                <a16:creationId xmlns:a16="http://schemas.microsoft.com/office/drawing/2014/main" id="{798FE37E-0431-4AF7-85E7-35F799A8A100}"/>
              </a:ext>
            </a:extLst>
          </p:cNvPr>
          <p:cNvSpPr>
            <a:spLocks noGrp="1"/>
          </p:cNvSpPr>
          <p:nvPr>
            <p:ph type="pic" sz="quarter" idx="28" hasCustomPrompt="1"/>
          </p:nvPr>
        </p:nvSpPr>
        <p:spPr>
          <a:xfrm>
            <a:off x="8008591" y="4821095"/>
            <a:ext cx="3460494" cy="1344755"/>
          </a:xfrm>
          <a:solidFill>
            <a:schemeClr val="accent6"/>
          </a:solidFill>
        </p:spPr>
        <p:txBody>
          <a:bodyPr anchor="ctr">
            <a:noAutofit/>
          </a:bodyPr>
          <a:lstStyle>
            <a:lvl1pPr algn="ctr">
              <a:defRPr sz="1231" b="0"/>
            </a:lvl1pPr>
          </a:lstStyle>
          <a:p>
            <a:r>
              <a:rPr lang="en-GB"/>
              <a:t>CS image here</a:t>
            </a:r>
            <a:endParaRPr lang="en-GB" dirty="0"/>
          </a:p>
        </p:txBody>
      </p:sp>
      <p:sp>
        <p:nvSpPr>
          <p:cNvPr id="45" name="Text Placeholder 48">
            <a:extLst>
              <a:ext uri="{FF2B5EF4-FFF2-40B4-BE49-F238E27FC236}">
                <a16:creationId xmlns:a16="http://schemas.microsoft.com/office/drawing/2014/main" id="{0EE9018A-D2E2-44F2-8A1B-524A17AC8F2B}"/>
              </a:ext>
            </a:extLst>
          </p:cNvPr>
          <p:cNvSpPr>
            <a:spLocks noGrp="1"/>
          </p:cNvSpPr>
          <p:nvPr>
            <p:ph type="body" sz="quarter" idx="29" hasCustomPrompt="1"/>
          </p:nvPr>
        </p:nvSpPr>
        <p:spPr>
          <a:xfrm>
            <a:off x="8008591" y="5260370"/>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cxnSp>
        <p:nvCxnSpPr>
          <p:cNvPr id="21" name="Straight Connector 20">
            <a:extLst>
              <a:ext uri="{FF2B5EF4-FFF2-40B4-BE49-F238E27FC236}">
                <a16:creationId xmlns:a16="http://schemas.microsoft.com/office/drawing/2014/main" id="{C616193A-36C2-43CE-98CF-FFBC068CF465}"/>
              </a:ext>
            </a:extLst>
          </p:cNvPr>
          <p:cNvCxnSpPr>
            <a:cxnSpLocks/>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 Placeholder 7">
            <a:extLst>
              <a:ext uri="{FF2B5EF4-FFF2-40B4-BE49-F238E27FC236}">
                <a16:creationId xmlns:a16="http://schemas.microsoft.com/office/drawing/2014/main" id="{932D78F6-7D25-4EF9-BF98-F6E722091A0E}"/>
              </a:ext>
            </a:extLst>
          </p:cNvPr>
          <p:cNvSpPr>
            <a:spLocks noGrp="1"/>
          </p:cNvSpPr>
          <p:nvPr>
            <p:ph type="body" sz="quarter" idx="30"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spTree>
    <p:extLst>
      <p:ext uri="{BB962C8B-B14F-4D97-AF65-F5344CB8AC3E}">
        <p14:creationId xmlns:p14="http://schemas.microsoft.com/office/powerpoint/2010/main" val="321063229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ighlights of our work 3x4">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BF03B2D3-F173-47E6-9648-871BE1505489}"/>
              </a:ext>
            </a:extLst>
          </p:cNvPr>
          <p:cNvSpPr>
            <a:spLocks noGrp="1"/>
          </p:cNvSpPr>
          <p:nvPr>
            <p:ph type="pic" sz="quarter" idx="10" hasCustomPrompt="1"/>
          </p:nvPr>
        </p:nvSpPr>
        <p:spPr>
          <a:xfrm>
            <a:off x="722918" y="1527846"/>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49" name="Text Placeholder 48">
            <a:extLst>
              <a:ext uri="{FF2B5EF4-FFF2-40B4-BE49-F238E27FC236}">
                <a16:creationId xmlns:a16="http://schemas.microsoft.com/office/drawing/2014/main" id="{F38AE71E-3A7E-49B6-B655-8416752B2FBC}"/>
              </a:ext>
            </a:extLst>
          </p:cNvPr>
          <p:cNvSpPr>
            <a:spLocks noGrp="1"/>
          </p:cNvSpPr>
          <p:nvPr>
            <p:ph type="body" sz="quarter" idx="11" hasCustomPrompt="1"/>
          </p:nvPr>
        </p:nvSpPr>
        <p:spPr>
          <a:xfrm>
            <a:off x="722918" y="18156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50" name="Picture Placeholder 46">
            <a:extLst>
              <a:ext uri="{FF2B5EF4-FFF2-40B4-BE49-F238E27FC236}">
                <a16:creationId xmlns:a16="http://schemas.microsoft.com/office/drawing/2014/main" id="{7BC8369D-0650-401C-957C-12AADB2883DA}"/>
              </a:ext>
            </a:extLst>
          </p:cNvPr>
          <p:cNvSpPr>
            <a:spLocks noGrp="1"/>
          </p:cNvSpPr>
          <p:nvPr>
            <p:ph type="pic" sz="quarter" idx="12" hasCustomPrompt="1"/>
          </p:nvPr>
        </p:nvSpPr>
        <p:spPr>
          <a:xfrm>
            <a:off x="4332159" y="1527846"/>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51" name="Text Placeholder 48">
            <a:extLst>
              <a:ext uri="{FF2B5EF4-FFF2-40B4-BE49-F238E27FC236}">
                <a16:creationId xmlns:a16="http://schemas.microsoft.com/office/drawing/2014/main" id="{21BA7A7E-D2FB-4118-86AC-C41AC62257B0}"/>
              </a:ext>
            </a:extLst>
          </p:cNvPr>
          <p:cNvSpPr>
            <a:spLocks noGrp="1"/>
          </p:cNvSpPr>
          <p:nvPr>
            <p:ph type="body" sz="quarter" idx="13" hasCustomPrompt="1"/>
          </p:nvPr>
        </p:nvSpPr>
        <p:spPr>
          <a:xfrm>
            <a:off x="4332159" y="18156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52" name="Picture Placeholder 46">
            <a:extLst>
              <a:ext uri="{FF2B5EF4-FFF2-40B4-BE49-F238E27FC236}">
                <a16:creationId xmlns:a16="http://schemas.microsoft.com/office/drawing/2014/main" id="{05DD608C-897D-49B2-B2F9-2B7F84A11BCA}"/>
              </a:ext>
            </a:extLst>
          </p:cNvPr>
          <p:cNvSpPr>
            <a:spLocks noGrp="1"/>
          </p:cNvSpPr>
          <p:nvPr>
            <p:ph type="pic" sz="quarter" idx="14" hasCustomPrompt="1"/>
          </p:nvPr>
        </p:nvSpPr>
        <p:spPr>
          <a:xfrm>
            <a:off x="7941401" y="1527846"/>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53" name="Text Placeholder 48">
            <a:extLst>
              <a:ext uri="{FF2B5EF4-FFF2-40B4-BE49-F238E27FC236}">
                <a16:creationId xmlns:a16="http://schemas.microsoft.com/office/drawing/2014/main" id="{CDB35C09-5B70-472F-A773-0DF5C5330840}"/>
              </a:ext>
            </a:extLst>
          </p:cNvPr>
          <p:cNvSpPr>
            <a:spLocks noGrp="1"/>
          </p:cNvSpPr>
          <p:nvPr>
            <p:ph type="body" sz="quarter" idx="15" hasCustomPrompt="1"/>
          </p:nvPr>
        </p:nvSpPr>
        <p:spPr>
          <a:xfrm>
            <a:off x="7941401" y="18156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56" name="Picture Placeholder 46">
            <a:extLst>
              <a:ext uri="{FF2B5EF4-FFF2-40B4-BE49-F238E27FC236}">
                <a16:creationId xmlns:a16="http://schemas.microsoft.com/office/drawing/2014/main" id="{744EE942-703A-48FA-8E4A-B14567C9A25D}"/>
              </a:ext>
            </a:extLst>
          </p:cNvPr>
          <p:cNvSpPr>
            <a:spLocks noGrp="1"/>
          </p:cNvSpPr>
          <p:nvPr>
            <p:ph type="pic" sz="quarter" idx="18" hasCustomPrompt="1"/>
          </p:nvPr>
        </p:nvSpPr>
        <p:spPr>
          <a:xfrm>
            <a:off x="722918" y="2709446"/>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57" name="Text Placeholder 48">
            <a:extLst>
              <a:ext uri="{FF2B5EF4-FFF2-40B4-BE49-F238E27FC236}">
                <a16:creationId xmlns:a16="http://schemas.microsoft.com/office/drawing/2014/main" id="{5435AE44-EB32-4636-BE71-7843259F2BA9}"/>
              </a:ext>
            </a:extLst>
          </p:cNvPr>
          <p:cNvSpPr>
            <a:spLocks noGrp="1"/>
          </p:cNvSpPr>
          <p:nvPr>
            <p:ph type="body" sz="quarter" idx="19" hasCustomPrompt="1"/>
          </p:nvPr>
        </p:nvSpPr>
        <p:spPr>
          <a:xfrm>
            <a:off x="722918" y="29972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60" name="Picture Placeholder 46">
            <a:extLst>
              <a:ext uri="{FF2B5EF4-FFF2-40B4-BE49-F238E27FC236}">
                <a16:creationId xmlns:a16="http://schemas.microsoft.com/office/drawing/2014/main" id="{6FCA72C1-7863-4C13-A734-66BFF58D7928}"/>
              </a:ext>
            </a:extLst>
          </p:cNvPr>
          <p:cNvSpPr>
            <a:spLocks noGrp="1"/>
          </p:cNvSpPr>
          <p:nvPr>
            <p:ph type="pic" sz="quarter" idx="20" hasCustomPrompt="1"/>
          </p:nvPr>
        </p:nvSpPr>
        <p:spPr>
          <a:xfrm>
            <a:off x="4332159" y="2709446"/>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61" name="Text Placeholder 48">
            <a:extLst>
              <a:ext uri="{FF2B5EF4-FFF2-40B4-BE49-F238E27FC236}">
                <a16:creationId xmlns:a16="http://schemas.microsoft.com/office/drawing/2014/main" id="{3D6E3E03-AA1E-4649-B658-66C985B9FDA2}"/>
              </a:ext>
            </a:extLst>
          </p:cNvPr>
          <p:cNvSpPr>
            <a:spLocks noGrp="1"/>
          </p:cNvSpPr>
          <p:nvPr>
            <p:ph type="body" sz="quarter" idx="21" hasCustomPrompt="1"/>
          </p:nvPr>
        </p:nvSpPr>
        <p:spPr>
          <a:xfrm>
            <a:off x="4332159" y="29972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62" name="Picture Placeholder 46">
            <a:extLst>
              <a:ext uri="{FF2B5EF4-FFF2-40B4-BE49-F238E27FC236}">
                <a16:creationId xmlns:a16="http://schemas.microsoft.com/office/drawing/2014/main" id="{490ED63E-01F1-4A6B-B2C1-2338E43EEB27}"/>
              </a:ext>
            </a:extLst>
          </p:cNvPr>
          <p:cNvSpPr>
            <a:spLocks noGrp="1"/>
          </p:cNvSpPr>
          <p:nvPr>
            <p:ph type="pic" sz="quarter" idx="22" hasCustomPrompt="1"/>
          </p:nvPr>
        </p:nvSpPr>
        <p:spPr>
          <a:xfrm>
            <a:off x="7941401" y="2709446"/>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63" name="Text Placeholder 48">
            <a:extLst>
              <a:ext uri="{FF2B5EF4-FFF2-40B4-BE49-F238E27FC236}">
                <a16:creationId xmlns:a16="http://schemas.microsoft.com/office/drawing/2014/main" id="{917A246D-C73C-40AC-B65F-3CA966132D56}"/>
              </a:ext>
            </a:extLst>
          </p:cNvPr>
          <p:cNvSpPr>
            <a:spLocks noGrp="1"/>
          </p:cNvSpPr>
          <p:nvPr>
            <p:ph type="body" sz="quarter" idx="23" hasCustomPrompt="1"/>
          </p:nvPr>
        </p:nvSpPr>
        <p:spPr>
          <a:xfrm>
            <a:off x="7941401" y="29972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64" name="Picture Placeholder 46">
            <a:extLst>
              <a:ext uri="{FF2B5EF4-FFF2-40B4-BE49-F238E27FC236}">
                <a16:creationId xmlns:a16="http://schemas.microsoft.com/office/drawing/2014/main" id="{45DC3CE5-41BB-4CF9-8ACE-5439B9CD1CE6}"/>
              </a:ext>
            </a:extLst>
          </p:cNvPr>
          <p:cNvSpPr>
            <a:spLocks noGrp="1"/>
          </p:cNvSpPr>
          <p:nvPr>
            <p:ph type="pic" sz="quarter" idx="24" hasCustomPrompt="1"/>
          </p:nvPr>
        </p:nvSpPr>
        <p:spPr>
          <a:xfrm>
            <a:off x="722918" y="3891046"/>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65" name="Text Placeholder 48">
            <a:extLst>
              <a:ext uri="{FF2B5EF4-FFF2-40B4-BE49-F238E27FC236}">
                <a16:creationId xmlns:a16="http://schemas.microsoft.com/office/drawing/2014/main" id="{3BC82EF5-6DAF-4FB3-9746-86D7140DDD08}"/>
              </a:ext>
            </a:extLst>
          </p:cNvPr>
          <p:cNvSpPr>
            <a:spLocks noGrp="1"/>
          </p:cNvSpPr>
          <p:nvPr>
            <p:ph type="body" sz="quarter" idx="25" hasCustomPrompt="1"/>
          </p:nvPr>
        </p:nvSpPr>
        <p:spPr>
          <a:xfrm>
            <a:off x="722918" y="41788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66" name="Picture Placeholder 46">
            <a:extLst>
              <a:ext uri="{FF2B5EF4-FFF2-40B4-BE49-F238E27FC236}">
                <a16:creationId xmlns:a16="http://schemas.microsoft.com/office/drawing/2014/main" id="{26CF3C92-1F05-48A7-8427-871437E00920}"/>
              </a:ext>
            </a:extLst>
          </p:cNvPr>
          <p:cNvSpPr>
            <a:spLocks noGrp="1"/>
          </p:cNvSpPr>
          <p:nvPr>
            <p:ph type="pic" sz="quarter" idx="26" hasCustomPrompt="1"/>
          </p:nvPr>
        </p:nvSpPr>
        <p:spPr>
          <a:xfrm>
            <a:off x="4332159" y="3891046"/>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67" name="Text Placeholder 48">
            <a:extLst>
              <a:ext uri="{FF2B5EF4-FFF2-40B4-BE49-F238E27FC236}">
                <a16:creationId xmlns:a16="http://schemas.microsoft.com/office/drawing/2014/main" id="{23733B2E-AE36-493D-AD33-3058AF178BB7}"/>
              </a:ext>
            </a:extLst>
          </p:cNvPr>
          <p:cNvSpPr>
            <a:spLocks noGrp="1"/>
          </p:cNvSpPr>
          <p:nvPr>
            <p:ph type="body" sz="quarter" idx="27" hasCustomPrompt="1"/>
          </p:nvPr>
        </p:nvSpPr>
        <p:spPr>
          <a:xfrm>
            <a:off x="4332159" y="41788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68" name="Picture Placeholder 46">
            <a:extLst>
              <a:ext uri="{FF2B5EF4-FFF2-40B4-BE49-F238E27FC236}">
                <a16:creationId xmlns:a16="http://schemas.microsoft.com/office/drawing/2014/main" id="{D2A68F20-0989-455F-90C2-BC06653AF7DE}"/>
              </a:ext>
            </a:extLst>
          </p:cNvPr>
          <p:cNvSpPr>
            <a:spLocks noGrp="1"/>
          </p:cNvSpPr>
          <p:nvPr>
            <p:ph type="pic" sz="quarter" idx="28" hasCustomPrompt="1"/>
          </p:nvPr>
        </p:nvSpPr>
        <p:spPr>
          <a:xfrm>
            <a:off x="7941401" y="3891046"/>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69" name="Text Placeholder 48">
            <a:extLst>
              <a:ext uri="{FF2B5EF4-FFF2-40B4-BE49-F238E27FC236}">
                <a16:creationId xmlns:a16="http://schemas.microsoft.com/office/drawing/2014/main" id="{B86B8FDD-E50B-4AA3-84F2-7E67376281F5}"/>
              </a:ext>
            </a:extLst>
          </p:cNvPr>
          <p:cNvSpPr>
            <a:spLocks noGrp="1"/>
          </p:cNvSpPr>
          <p:nvPr>
            <p:ph type="body" sz="quarter" idx="29" hasCustomPrompt="1"/>
          </p:nvPr>
        </p:nvSpPr>
        <p:spPr>
          <a:xfrm>
            <a:off x="7941401" y="41788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70" name="Picture Placeholder 46">
            <a:extLst>
              <a:ext uri="{FF2B5EF4-FFF2-40B4-BE49-F238E27FC236}">
                <a16:creationId xmlns:a16="http://schemas.microsoft.com/office/drawing/2014/main" id="{1BC753EE-8687-49AB-97F5-47B418DE01BF}"/>
              </a:ext>
            </a:extLst>
          </p:cNvPr>
          <p:cNvSpPr>
            <a:spLocks noGrp="1"/>
          </p:cNvSpPr>
          <p:nvPr>
            <p:ph type="pic" sz="quarter" idx="30" hasCustomPrompt="1"/>
          </p:nvPr>
        </p:nvSpPr>
        <p:spPr>
          <a:xfrm>
            <a:off x="722918" y="5072645"/>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71" name="Text Placeholder 48">
            <a:extLst>
              <a:ext uri="{FF2B5EF4-FFF2-40B4-BE49-F238E27FC236}">
                <a16:creationId xmlns:a16="http://schemas.microsoft.com/office/drawing/2014/main" id="{FA1D8B75-77B9-4D34-B62F-73E7BB5CB7CF}"/>
              </a:ext>
            </a:extLst>
          </p:cNvPr>
          <p:cNvSpPr>
            <a:spLocks noGrp="1"/>
          </p:cNvSpPr>
          <p:nvPr>
            <p:ph type="body" sz="quarter" idx="31" hasCustomPrompt="1"/>
          </p:nvPr>
        </p:nvSpPr>
        <p:spPr>
          <a:xfrm>
            <a:off x="722918" y="5360481"/>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72" name="Picture Placeholder 46">
            <a:extLst>
              <a:ext uri="{FF2B5EF4-FFF2-40B4-BE49-F238E27FC236}">
                <a16:creationId xmlns:a16="http://schemas.microsoft.com/office/drawing/2014/main" id="{9EBAFF28-36EF-468E-957F-4C9C999C6C4A}"/>
              </a:ext>
            </a:extLst>
          </p:cNvPr>
          <p:cNvSpPr>
            <a:spLocks noGrp="1"/>
          </p:cNvSpPr>
          <p:nvPr>
            <p:ph type="pic" sz="quarter" idx="32" hasCustomPrompt="1"/>
          </p:nvPr>
        </p:nvSpPr>
        <p:spPr>
          <a:xfrm>
            <a:off x="4332159" y="5072645"/>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73" name="Text Placeholder 48">
            <a:extLst>
              <a:ext uri="{FF2B5EF4-FFF2-40B4-BE49-F238E27FC236}">
                <a16:creationId xmlns:a16="http://schemas.microsoft.com/office/drawing/2014/main" id="{FFC82CFE-6490-4A6A-9D51-82BB3A808173}"/>
              </a:ext>
            </a:extLst>
          </p:cNvPr>
          <p:cNvSpPr>
            <a:spLocks noGrp="1"/>
          </p:cNvSpPr>
          <p:nvPr>
            <p:ph type="body" sz="quarter" idx="33" hasCustomPrompt="1"/>
          </p:nvPr>
        </p:nvSpPr>
        <p:spPr>
          <a:xfrm>
            <a:off x="4332159" y="5360481"/>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74" name="Picture Placeholder 46">
            <a:extLst>
              <a:ext uri="{FF2B5EF4-FFF2-40B4-BE49-F238E27FC236}">
                <a16:creationId xmlns:a16="http://schemas.microsoft.com/office/drawing/2014/main" id="{5A5356D3-C47E-4DC8-BF07-827550160305}"/>
              </a:ext>
            </a:extLst>
          </p:cNvPr>
          <p:cNvSpPr>
            <a:spLocks noGrp="1"/>
          </p:cNvSpPr>
          <p:nvPr>
            <p:ph type="pic" sz="quarter" idx="34" hasCustomPrompt="1"/>
          </p:nvPr>
        </p:nvSpPr>
        <p:spPr>
          <a:xfrm>
            <a:off x="7941401" y="5072645"/>
            <a:ext cx="3515952" cy="1116479"/>
          </a:xfrm>
          <a:solidFill>
            <a:schemeClr val="accent6"/>
          </a:solidFill>
        </p:spPr>
        <p:txBody>
          <a:bodyPr anchor="ctr">
            <a:noAutofit/>
          </a:bodyPr>
          <a:lstStyle>
            <a:lvl1pPr algn="ctr">
              <a:defRPr sz="1231" b="0">
                <a:solidFill>
                  <a:schemeClr val="tx1"/>
                </a:solidFill>
              </a:defRPr>
            </a:lvl1pPr>
          </a:lstStyle>
          <a:p>
            <a:r>
              <a:rPr lang="en-GB"/>
              <a:t>CS image here</a:t>
            </a:r>
            <a:endParaRPr lang="en-GB" dirty="0"/>
          </a:p>
        </p:txBody>
      </p:sp>
      <p:sp>
        <p:nvSpPr>
          <p:cNvPr id="75" name="Text Placeholder 48">
            <a:extLst>
              <a:ext uri="{FF2B5EF4-FFF2-40B4-BE49-F238E27FC236}">
                <a16:creationId xmlns:a16="http://schemas.microsoft.com/office/drawing/2014/main" id="{97D847D8-50EB-4ADA-B99C-D57965EF704E}"/>
              </a:ext>
            </a:extLst>
          </p:cNvPr>
          <p:cNvSpPr>
            <a:spLocks noGrp="1"/>
          </p:cNvSpPr>
          <p:nvPr>
            <p:ph type="body" sz="quarter" idx="35" hasCustomPrompt="1"/>
          </p:nvPr>
        </p:nvSpPr>
        <p:spPr>
          <a:xfrm>
            <a:off x="7941401" y="5360481"/>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231" dirty="0">
                <a:solidFill>
                  <a:schemeClr val="bg1"/>
                </a:solidFill>
              </a:defRPr>
            </a:lvl2pPr>
          </a:lstStyle>
          <a:p>
            <a:pPr lvl="0">
              <a:spcAft>
                <a:spcPts val="0"/>
              </a:spcAft>
            </a:pPr>
            <a:r>
              <a:rPr lang="en-GB"/>
              <a:t>Name</a:t>
            </a:r>
          </a:p>
          <a:p>
            <a:pPr lvl="1">
              <a:spcAft>
                <a:spcPts val="0"/>
              </a:spcAft>
            </a:pPr>
            <a:r>
              <a:rPr lang="en-GB"/>
              <a:t>About</a:t>
            </a:r>
            <a:endParaRPr lang="en-GB" dirty="0"/>
          </a:p>
        </p:txBody>
      </p:sp>
      <p:sp>
        <p:nvSpPr>
          <p:cNvPr id="28" name="Text Placeholder 7">
            <a:extLst>
              <a:ext uri="{FF2B5EF4-FFF2-40B4-BE49-F238E27FC236}">
                <a16:creationId xmlns:a16="http://schemas.microsoft.com/office/drawing/2014/main" id="{56A41246-CEE2-4416-B25D-6E912A1CDE29}"/>
              </a:ext>
            </a:extLst>
          </p:cNvPr>
          <p:cNvSpPr>
            <a:spLocks noGrp="1"/>
          </p:cNvSpPr>
          <p:nvPr>
            <p:ph type="body" sz="quarter" idx="36" hasCustomPrompt="1"/>
          </p:nvPr>
        </p:nvSpPr>
        <p:spPr>
          <a:xfrm>
            <a:off x="734646" y="584201"/>
            <a:ext cx="10722708" cy="720724"/>
          </a:xfrm>
          <a:prstGeom prst="rect">
            <a:avLst/>
          </a:prstGeom>
        </p:spPr>
        <p:txBody>
          <a:bodyPr tIns="0" bIns="0" anchor="t"/>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cxnSp>
        <p:nvCxnSpPr>
          <p:cNvPr id="29" name="Straight Connector 28">
            <a:extLst>
              <a:ext uri="{FF2B5EF4-FFF2-40B4-BE49-F238E27FC236}">
                <a16:creationId xmlns:a16="http://schemas.microsoft.com/office/drawing/2014/main" id="{0E7B43E8-3BE5-4F95-99DB-3C65FBEBF8A3}"/>
              </a:ext>
            </a:extLst>
          </p:cNvPr>
          <p:cNvCxnSpPr>
            <a:cxnSpLocks/>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4889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8" name="plcPicture">
            <a:extLst>
              <a:ext uri="{FF2B5EF4-FFF2-40B4-BE49-F238E27FC236}">
                <a16:creationId xmlns:a16="http://schemas.microsoft.com/office/drawing/2014/main" id="{152BCBF3-D3F9-4F4A-9249-F9B99A67FC26}"/>
              </a:ext>
            </a:extLst>
          </p:cNvPr>
          <p:cNvSpPr>
            <a:spLocks noGrp="1"/>
          </p:cNvSpPr>
          <p:nvPr>
            <p:ph type="pic" sz="quarter" idx="24" hasCustomPrompt="1"/>
          </p:nvPr>
        </p:nvSpPr>
        <p:spPr>
          <a:xfrm>
            <a:off x="4565740" y="-1"/>
            <a:ext cx="7626263" cy="6858000"/>
          </a:xfrm>
          <a:custGeom>
            <a:avLst/>
            <a:gdLst>
              <a:gd name="connsiteX0" fmla="*/ 0 w 6196339"/>
              <a:gd name="connsiteY0" fmla="*/ 0 h 6858000"/>
              <a:gd name="connsiteX1" fmla="*/ 181025 w 6196339"/>
              <a:gd name="connsiteY1" fmla="*/ 0 h 6858000"/>
              <a:gd name="connsiteX2" fmla="*/ 332455 w 6196339"/>
              <a:gd name="connsiteY2" fmla="*/ 110806 h 6858000"/>
              <a:gd name="connsiteX3" fmla="*/ 1860175 w 6196339"/>
              <a:gd name="connsiteY3" fmla="*/ 2500017 h 6858000"/>
              <a:gd name="connsiteX4" fmla="*/ 3601699 w 6196339"/>
              <a:gd name="connsiteY4" fmla="*/ 2103964 h 6858000"/>
              <a:gd name="connsiteX5" fmla="*/ 2806971 w 6196339"/>
              <a:gd name="connsiteY5" fmla="*/ 206418 h 6858000"/>
              <a:gd name="connsiteX6" fmla="*/ 2667508 w 6196339"/>
              <a:gd name="connsiteY6" fmla="*/ 0 h 6858000"/>
              <a:gd name="connsiteX7" fmla="*/ 2795222 w 6196339"/>
              <a:gd name="connsiteY7" fmla="*/ 0 h 6858000"/>
              <a:gd name="connsiteX8" fmla="*/ 2818582 w 6196339"/>
              <a:gd name="connsiteY8" fmla="*/ 33053 h 6858000"/>
              <a:gd name="connsiteX9" fmla="*/ 3347756 w 6196339"/>
              <a:gd name="connsiteY9" fmla="*/ 996956 h 6858000"/>
              <a:gd name="connsiteX10" fmla="*/ 4978032 w 6196339"/>
              <a:gd name="connsiteY10" fmla="*/ 285443 h 6858000"/>
              <a:gd name="connsiteX11" fmla="*/ 4845670 w 6196339"/>
              <a:gd name="connsiteY11" fmla="*/ 0 h 6858000"/>
              <a:gd name="connsiteX12" fmla="*/ 6196339 w 6196339"/>
              <a:gd name="connsiteY12" fmla="*/ 0 h 6858000"/>
              <a:gd name="connsiteX13" fmla="*/ 6196339 w 6196339"/>
              <a:gd name="connsiteY13" fmla="*/ 6858000 h 6858000"/>
              <a:gd name="connsiteX14" fmla="*/ 0 w 6196339"/>
              <a:gd name="connsiteY14" fmla="*/ 6858000 h 6858000"/>
              <a:gd name="connsiteX15" fmla="*/ 60956 w 6196339"/>
              <a:gd name="connsiteY15" fmla="*/ 6818922 h 6858000"/>
              <a:gd name="connsiteX16" fmla="*/ 1863363 w 6196339"/>
              <a:gd name="connsiteY16" fmla="*/ 3428999 h 6858000"/>
              <a:gd name="connsiteX17" fmla="*/ 60956 w 6196339"/>
              <a:gd name="connsiteY17" fmla="*/ 390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96339" h="6858000">
                <a:moveTo>
                  <a:pt x="0" y="0"/>
                </a:moveTo>
                <a:lnTo>
                  <a:pt x="181025" y="0"/>
                </a:lnTo>
                <a:lnTo>
                  <a:pt x="332455" y="110806"/>
                </a:lnTo>
                <a:cubicBezTo>
                  <a:pt x="1100529" y="702688"/>
                  <a:pt x="1643237" y="1546099"/>
                  <a:pt x="1860175" y="2500017"/>
                </a:cubicBezTo>
                <a:lnTo>
                  <a:pt x="3601699" y="2103964"/>
                </a:lnTo>
                <a:cubicBezTo>
                  <a:pt x="3446986" y="1423663"/>
                  <a:pt x="3176110" y="782766"/>
                  <a:pt x="2806971" y="206418"/>
                </a:cubicBezTo>
                <a:lnTo>
                  <a:pt x="2667508" y="0"/>
                </a:lnTo>
                <a:lnTo>
                  <a:pt x="2795222" y="0"/>
                </a:lnTo>
                <a:lnTo>
                  <a:pt x="2818582" y="33053"/>
                </a:lnTo>
                <a:cubicBezTo>
                  <a:pt x="3023307" y="337090"/>
                  <a:pt x="3200538" y="659639"/>
                  <a:pt x="3347756" y="996956"/>
                </a:cubicBezTo>
                <a:lnTo>
                  <a:pt x="4978032" y="285443"/>
                </a:lnTo>
                <a:lnTo>
                  <a:pt x="4845670" y="0"/>
                </a:lnTo>
                <a:lnTo>
                  <a:pt x="6196339" y="0"/>
                </a:lnTo>
                <a:lnTo>
                  <a:pt x="6196339" y="6858000"/>
                </a:lnTo>
                <a:lnTo>
                  <a:pt x="0" y="6858000"/>
                </a:lnTo>
                <a:lnTo>
                  <a:pt x="60956" y="6818922"/>
                </a:lnTo>
                <a:cubicBezTo>
                  <a:pt x="1148399" y="6084259"/>
                  <a:pt x="1863363" y="4840124"/>
                  <a:pt x="1863363" y="3428999"/>
                </a:cubicBezTo>
                <a:cubicBezTo>
                  <a:pt x="1863363" y="2017875"/>
                  <a:pt x="1148399" y="773740"/>
                  <a:pt x="60956" y="39078"/>
                </a:cubicBezTo>
                <a:close/>
              </a:path>
            </a:pathLst>
          </a:custGeom>
          <a:solidFill>
            <a:srgbClr val="49BED8"/>
          </a:solidFill>
        </p:spPr>
        <p:txBody>
          <a:bodyPr wrap="square" lIns="36000" tIns="36000" rIns="36000" bIns="36000" anchor="ctr">
            <a:noAutofit/>
          </a:bodyPr>
          <a:lstStyle>
            <a:lvl1pPr algn="ctr">
              <a:defRPr>
                <a:solidFill>
                  <a:schemeClr val="accent4"/>
                </a:solidFill>
              </a:defRPr>
            </a:lvl1pPr>
          </a:lstStyle>
          <a:p>
            <a:r>
              <a:rPr lang="en-GB"/>
              <a:t>Image here</a:t>
            </a:r>
            <a:endParaRPr lang="en-GB" dirty="0"/>
          </a:p>
        </p:txBody>
      </p:sp>
      <p:sp>
        <p:nvSpPr>
          <p:cNvPr id="10" name="plcSectionNumber">
            <a:extLst>
              <a:ext uri="{FF2B5EF4-FFF2-40B4-BE49-F238E27FC236}">
                <a16:creationId xmlns:a16="http://schemas.microsoft.com/office/drawing/2014/main" id="{2CE2D507-5397-4106-96E4-0FA7E95282D7}"/>
              </a:ext>
            </a:extLst>
          </p:cNvPr>
          <p:cNvSpPr>
            <a:spLocks noGrp="1"/>
          </p:cNvSpPr>
          <p:nvPr>
            <p:ph type="body" sz="quarter" idx="23" hasCustomPrompt="1"/>
          </p:nvPr>
        </p:nvSpPr>
        <p:spPr>
          <a:xfrm>
            <a:off x="734646" y="1029903"/>
            <a:ext cx="4293125" cy="2399096"/>
          </a:xfrm>
          <a:prstGeom prst="rect">
            <a:avLst/>
          </a:prstGeom>
          <a:noFill/>
        </p:spPr>
        <p:txBody>
          <a:bodyPr wrap="square" lIns="0" rIns="0" anchor="b">
            <a:noAutofit/>
          </a:bodyPr>
          <a:lstStyle>
            <a:lvl1pPr algn="l">
              <a:spcAft>
                <a:spcPts val="0"/>
              </a:spcAft>
              <a:defRPr sz="16985" b="0">
                <a:solidFill>
                  <a:schemeClr val="accent4"/>
                </a:solidFill>
              </a:defRPr>
            </a:lvl1pPr>
            <a:lvl2pPr>
              <a:defRPr sz="2954"/>
            </a:lvl2pPr>
            <a:lvl3pPr>
              <a:defRPr sz="2462"/>
            </a:lvl3pPr>
            <a:lvl4pPr>
              <a:defRPr sz="2462"/>
            </a:lvl4pPr>
            <a:lvl5pPr>
              <a:defRPr sz="2462"/>
            </a:lvl5pPr>
          </a:lstStyle>
          <a:p>
            <a:pPr lvl="0"/>
            <a:r>
              <a:rPr lang="en-GB" dirty="0"/>
              <a:t>##</a:t>
            </a:r>
          </a:p>
        </p:txBody>
      </p:sp>
      <p:sp>
        <p:nvSpPr>
          <p:cNvPr id="11" name="plcSectionTitle">
            <a:extLst>
              <a:ext uri="{FF2B5EF4-FFF2-40B4-BE49-F238E27FC236}">
                <a16:creationId xmlns:a16="http://schemas.microsoft.com/office/drawing/2014/main" id="{AAF0A88B-E483-44EF-B260-04572DA887B5}"/>
              </a:ext>
            </a:extLst>
          </p:cNvPr>
          <p:cNvSpPr>
            <a:spLocks noGrp="1"/>
          </p:cNvSpPr>
          <p:nvPr>
            <p:ph type="body" sz="quarter" idx="13" hasCustomPrompt="1"/>
          </p:nvPr>
        </p:nvSpPr>
        <p:spPr>
          <a:xfrm>
            <a:off x="770185" y="3495675"/>
            <a:ext cx="4293126" cy="2057400"/>
          </a:xfrm>
          <a:prstGeom prst="rect">
            <a:avLst/>
          </a:prstGeom>
          <a:noFill/>
        </p:spPr>
        <p:txBody>
          <a:bodyPr wrap="square" lIns="0" tIns="144000" rIns="144000" bIns="144000" anchor="t">
            <a:noAutofit/>
          </a:bodyPr>
          <a:lstStyle>
            <a:lvl1pPr>
              <a:lnSpc>
                <a:spcPct val="100000"/>
              </a:lnSpc>
              <a:spcBef>
                <a:spcPts val="738"/>
              </a:spcBef>
              <a:spcAft>
                <a:spcPts val="0"/>
              </a:spcAft>
              <a:defRPr sz="2954" b="1" cap="none" spc="0" baseline="0">
                <a:solidFill>
                  <a:schemeClr val="tx1"/>
                </a:solidFill>
              </a:defRPr>
            </a:lvl1pPr>
            <a:lvl2pPr>
              <a:lnSpc>
                <a:spcPct val="100000"/>
              </a:lnSpc>
              <a:spcBef>
                <a:spcPts val="738"/>
              </a:spcBef>
              <a:spcAft>
                <a:spcPts val="0"/>
              </a:spcAft>
              <a:defRPr sz="2215"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sp>
        <p:nvSpPr>
          <p:cNvPr id="7" name="txtSecureMarker1" hidden="1"/>
          <p:cNvSpPr txBox="1"/>
          <p:nvPr userDrawn="1"/>
        </p:nvSpPr>
        <p:spPr>
          <a:xfrm>
            <a:off x="3761256" y="55389"/>
            <a:ext cx="4669488" cy="300723"/>
          </a:xfrm>
          <a:prstGeom prst="rect">
            <a:avLst/>
          </a:prstGeom>
          <a:noFill/>
        </p:spPr>
        <p:txBody>
          <a:bodyPr wrap="square" rtlCol="0">
            <a:sp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
        <p:nvSpPr>
          <p:cNvPr id="9" name="txtSecureMarker2" hidden="1"/>
          <p:cNvSpPr txBox="1"/>
          <p:nvPr userDrawn="1"/>
        </p:nvSpPr>
        <p:spPr>
          <a:xfrm>
            <a:off x="3761256" y="6534711"/>
            <a:ext cx="4669488" cy="300723"/>
          </a:xfrm>
          <a:prstGeom prst="rect">
            <a:avLst/>
          </a:prstGeom>
          <a:noFill/>
        </p:spPr>
        <p:txBody>
          <a:bodyPr wrap="square" rtlCol="0">
            <a:sp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Tree>
    <p:extLst>
      <p:ext uri="{BB962C8B-B14F-4D97-AF65-F5344CB8AC3E}">
        <p14:creationId xmlns:p14="http://schemas.microsoft.com/office/powerpoint/2010/main" val="415633835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187F28A-DEC4-49C9-8F7E-9562484222C3}"/>
              </a:ext>
            </a:extLst>
          </p:cNvPr>
          <p:cNvSpPr>
            <a:spLocks noGrp="1"/>
          </p:cNvSpPr>
          <p:nvPr>
            <p:ph type="body" sz="quarter" idx="22"/>
          </p:nvPr>
        </p:nvSpPr>
        <p:spPr>
          <a:xfrm>
            <a:off x="6776636" y="1408114"/>
            <a:ext cx="4669692" cy="328124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icture Placeholder 3">
            <a:extLst>
              <a:ext uri="{FF2B5EF4-FFF2-40B4-BE49-F238E27FC236}">
                <a16:creationId xmlns:a16="http://schemas.microsoft.com/office/drawing/2014/main" id="{1460F53E-2A6E-4B09-B1D1-73FAAC98DA1B}"/>
              </a:ext>
            </a:extLst>
          </p:cNvPr>
          <p:cNvSpPr>
            <a:spLocks noGrp="1"/>
          </p:cNvSpPr>
          <p:nvPr>
            <p:ph type="pic" sz="quarter" idx="15"/>
          </p:nvPr>
        </p:nvSpPr>
        <p:spPr>
          <a:xfrm>
            <a:off x="379048" y="296863"/>
            <a:ext cx="5715692" cy="6156000"/>
          </a:xfrm>
          <a:solidFill>
            <a:schemeClr val="accent6"/>
          </a:solidFill>
        </p:spPr>
        <p:txBody>
          <a:bodyPr lIns="36000" tIns="36000" rIns="36000" bIns="36000" anchor="ctr"/>
          <a:lstStyle>
            <a:lvl1pPr algn="ctr">
              <a:lnSpc>
                <a:spcPct val="100000"/>
              </a:lnSpc>
              <a:spcAft>
                <a:spcPts val="0"/>
              </a:spcAft>
              <a:defRPr>
                <a:solidFill>
                  <a:schemeClr val="accent4"/>
                </a:solidFill>
              </a:defRPr>
            </a:lvl1pPr>
          </a:lstStyle>
          <a:p>
            <a:r>
              <a:rPr lang="en-US"/>
              <a:t>Click icon to add picture</a:t>
            </a:r>
            <a:endParaRPr lang="en-GB" dirty="0"/>
          </a:p>
        </p:txBody>
      </p:sp>
      <p:sp>
        <p:nvSpPr>
          <p:cNvPr id="10" name="Text Placeholder 55">
            <a:extLst>
              <a:ext uri="{FF2B5EF4-FFF2-40B4-BE49-F238E27FC236}">
                <a16:creationId xmlns:a16="http://schemas.microsoft.com/office/drawing/2014/main" id="{86B8ADF6-7A01-4E55-A38F-79F145D65EEF}"/>
              </a:ext>
            </a:extLst>
          </p:cNvPr>
          <p:cNvSpPr>
            <a:spLocks noGrp="1"/>
          </p:cNvSpPr>
          <p:nvPr>
            <p:ph type="body" sz="quarter" idx="21" hasCustomPrompt="1"/>
          </p:nvPr>
        </p:nvSpPr>
        <p:spPr>
          <a:xfrm>
            <a:off x="6775939" y="4689593"/>
            <a:ext cx="4670389" cy="633978"/>
          </a:xfrm>
        </p:spPr>
        <p:txBody>
          <a:bodyPr lIns="0" rIns="0" anchor="ctr">
            <a:normAutofit/>
          </a:bodyPr>
          <a:lstStyle>
            <a:lvl1pPr algn="l">
              <a:lnSpc>
                <a:spcPct val="100000"/>
              </a:lnSpc>
              <a:spcAft>
                <a:spcPts val="0"/>
              </a:spcAft>
              <a:defRPr sz="1477" b="1" cap="none" baseline="0">
                <a:solidFill>
                  <a:schemeClr val="tx1"/>
                </a:solidFill>
              </a:defRPr>
            </a:lvl1pPr>
            <a:lvl2pPr algn="l">
              <a:lnSpc>
                <a:spcPct val="100000"/>
              </a:lnSpc>
              <a:spcAft>
                <a:spcPts val="0"/>
              </a:spcAft>
              <a:defRPr sz="1723">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723">
                <a:solidFill>
                  <a:schemeClr val="tx1"/>
                </a:solidFill>
              </a:defRPr>
            </a:lvl5pPr>
            <a:lvl6pPr marL="0" indent="0">
              <a:lnSpc>
                <a:spcPct val="100000"/>
              </a:lnSpc>
              <a:spcBef>
                <a:spcPts val="0"/>
              </a:spcBef>
              <a:buNone/>
              <a:defRPr sz="1723"/>
            </a:lvl6pPr>
            <a:lvl7pPr marL="0" indent="0">
              <a:lnSpc>
                <a:spcPct val="100000"/>
              </a:lnSpc>
              <a:spcBef>
                <a:spcPts val="0"/>
              </a:spcBef>
              <a:buNone/>
              <a:defRPr sz="1723"/>
            </a:lvl7pPr>
            <a:lvl8pPr marL="0" indent="0">
              <a:lnSpc>
                <a:spcPct val="100000"/>
              </a:lnSpc>
              <a:spcBef>
                <a:spcPts val="0"/>
              </a:spcBef>
              <a:buNone/>
              <a:defRPr sz="1723"/>
            </a:lvl8pPr>
            <a:lvl9pPr marL="0" indent="0">
              <a:lnSpc>
                <a:spcPct val="100000"/>
              </a:lnSpc>
              <a:spcBef>
                <a:spcPts val="0"/>
              </a:spcBef>
              <a:buNone/>
              <a:defRPr sz="1723"/>
            </a:lvl9pPr>
          </a:lstStyle>
          <a:p>
            <a:pPr lvl="0"/>
            <a:r>
              <a:rPr lang="en-GB" dirty="0"/>
              <a:t>Click to edit text</a:t>
            </a:r>
          </a:p>
        </p:txBody>
      </p:sp>
      <p:cxnSp>
        <p:nvCxnSpPr>
          <p:cNvPr id="11" name="Straight Connector 10">
            <a:extLst>
              <a:ext uri="{FF2B5EF4-FFF2-40B4-BE49-F238E27FC236}">
                <a16:creationId xmlns:a16="http://schemas.microsoft.com/office/drawing/2014/main" id="{803D3213-2432-4454-BFB1-D6EAB67D5B40}"/>
              </a:ext>
            </a:extLst>
          </p:cNvPr>
          <p:cNvCxnSpPr>
            <a:cxnSpLocks/>
          </p:cNvCxnSpPr>
          <p:nvPr userDrawn="1"/>
        </p:nvCxnSpPr>
        <p:spPr>
          <a:xfrm>
            <a:off x="6775939" y="4689475"/>
            <a:ext cx="46703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948071"/>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E8A98C9-410E-4326-95A9-389F96357810}"/>
              </a:ext>
            </a:extLst>
          </p:cNvPr>
          <p:cNvSpPr>
            <a:spLocks noGrp="1"/>
          </p:cNvSpPr>
          <p:nvPr>
            <p:ph type="body" sz="quarter" idx="22"/>
          </p:nvPr>
        </p:nvSpPr>
        <p:spPr>
          <a:xfrm>
            <a:off x="736601" y="1408113"/>
            <a:ext cx="4669692" cy="328124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3">
            <a:extLst>
              <a:ext uri="{FF2B5EF4-FFF2-40B4-BE49-F238E27FC236}">
                <a16:creationId xmlns:a16="http://schemas.microsoft.com/office/drawing/2014/main" id="{97BEF59B-F4CF-4ED0-B431-5D531AA34F01}"/>
              </a:ext>
            </a:extLst>
          </p:cNvPr>
          <p:cNvSpPr>
            <a:spLocks noGrp="1"/>
          </p:cNvSpPr>
          <p:nvPr>
            <p:ph type="pic" sz="quarter" idx="15"/>
          </p:nvPr>
        </p:nvSpPr>
        <p:spPr>
          <a:xfrm>
            <a:off x="6095308" y="296863"/>
            <a:ext cx="5715692" cy="6156000"/>
          </a:xfrm>
          <a:solidFill>
            <a:schemeClr val="accent6"/>
          </a:solidFill>
        </p:spPr>
        <p:txBody>
          <a:bodyPr lIns="36000" tIns="36000" rIns="36000" bIns="36000" anchor="ctr"/>
          <a:lstStyle>
            <a:lvl1pPr algn="ctr">
              <a:lnSpc>
                <a:spcPct val="100000"/>
              </a:lnSpc>
              <a:spcAft>
                <a:spcPts val="0"/>
              </a:spcAft>
              <a:defRPr>
                <a:solidFill>
                  <a:schemeClr val="accent4"/>
                </a:solidFill>
              </a:defRPr>
            </a:lvl1pPr>
          </a:lstStyle>
          <a:p>
            <a:r>
              <a:rPr lang="en-US"/>
              <a:t>Click icon to add picture</a:t>
            </a:r>
            <a:endParaRPr lang="en-GB" dirty="0"/>
          </a:p>
        </p:txBody>
      </p:sp>
      <p:sp>
        <p:nvSpPr>
          <p:cNvPr id="8" name="Text Placeholder 55">
            <a:extLst>
              <a:ext uri="{FF2B5EF4-FFF2-40B4-BE49-F238E27FC236}">
                <a16:creationId xmlns:a16="http://schemas.microsoft.com/office/drawing/2014/main" id="{1E2CE666-E4A8-47A4-9999-2078889E70E0}"/>
              </a:ext>
            </a:extLst>
          </p:cNvPr>
          <p:cNvSpPr>
            <a:spLocks noGrp="1"/>
          </p:cNvSpPr>
          <p:nvPr>
            <p:ph type="body" sz="quarter" idx="21" hasCustomPrompt="1"/>
          </p:nvPr>
        </p:nvSpPr>
        <p:spPr>
          <a:xfrm>
            <a:off x="736210" y="4689593"/>
            <a:ext cx="4670389" cy="633978"/>
          </a:xfrm>
        </p:spPr>
        <p:txBody>
          <a:bodyPr lIns="0" rIns="0" anchor="ctr">
            <a:normAutofit/>
          </a:bodyPr>
          <a:lstStyle>
            <a:lvl1pPr algn="l">
              <a:lnSpc>
                <a:spcPct val="100000"/>
              </a:lnSpc>
              <a:spcAft>
                <a:spcPts val="0"/>
              </a:spcAft>
              <a:defRPr sz="1477" b="1" cap="none" baseline="0">
                <a:solidFill>
                  <a:schemeClr val="tx1"/>
                </a:solidFill>
              </a:defRPr>
            </a:lvl1pPr>
            <a:lvl2pPr algn="l">
              <a:lnSpc>
                <a:spcPct val="100000"/>
              </a:lnSpc>
              <a:spcAft>
                <a:spcPts val="0"/>
              </a:spcAft>
              <a:defRPr sz="1723">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723">
                <a:solidFill>
                  <a:schemeClr val="tx1"/>
                </a:solidFill>
              </a:defRPr>
            </a:lvl5pPr>
            <a:lvl6pPr marL="0" indent="0">
              <a:lnSpc>
                <a:spcPct val="100000"/>
              </a:lnSpc>
              <a:spcBef>
                <a:spcPts val="0"/>
              </a:spcBef>
              <a:buNone/>
              <a:defRPr sz="1723"/>
            </a:lvl6pPr>
            <a:lvl7pPr marL="0" indent="0">
              <a:lnSpc>
                <a:spcPct val="100000"/>
              </a:lnSpc>
              <a:spcBef>
                <a:spcPts val="0"/>
              </a:spcBef>
              <a:buNone/>
              <a:defRPr sz="1723"/>
            </a:lvl7pPr>
            <a:lvl8pPr marL="0" indent="0">
              <a:lnSpc>
                <a:spcPct val="100000"/>
              </a:lnSpc>
              <a:spcBef>
                <a:spcPts val="0"/>
              </a:spcBef>
              <a:buNone/>
              <a:defRPr sz="1723"/>
            </a:lvl8pPr>
            <a:lvl9pPr marL="0" indent="0">
              <a:lnSpc>
                <a:spcPct val="100000"/>
              </a:lnSpc>
              <a:spcBef>
                <a:spcPts val="0"/>
              </a:spcBef>
              <a:buNone/>
              <a:defRPr sz="1723"/>
            </a:lvl9pPr>
          </a:lstStyle>
          <a:p>
            <a:pPr lvl="0"/>
            <a:r>
              <a:rPr lang="en-GB"/>
              <a:t>Click to edit text</a:t>
            </a:r>
            <a:endParaRPr lang="en-GB" dirty="0"/>
          </a:p>
        </p:txBody>
      </p:sp>
      <p:cxnSp>
        <p:nvCxnSpPr>
          <p:cNvPr id="10" name="Straight Connector 9">
            <a:extLst>
              <a:ext uri="{FF2B5EF4-FFF2-40B4-BE49-F238E27FC236}">
                <a16:creationId xmlns:a16="http://schemas.microsoft.com/office/drawing/2014/main" id="{41B4E87F-5666-4080-8454-A58671F4160C}"/>
              </a:ext>
            </a:extLst>
          </p:cNvPr>
          <p:cNvCxnSpPr>
            <a:cxnSpLocks/>
          </p:cNvCxnSpPr>
          <p:nvPr userDrawn="1"/>
        </p:nvCxnSpPr>
        <p:spPr>
          <a:xfrm>
            <a:off x="736210" y="4689475"/>
            <a:ext cx="46703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7278"/>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0762E0-8367-4033-B9BF-B66794E713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55">
            <a:extLst>
              <a:ext uri="{FF2B5EF4-FFF2-40B4-BE49-F238E27FC236}">
                <a16:creationId xmlns:a16="http://schemas.microsoft.com/office/drawing/2014/main" id="{E2F069C9-4ABB-4FF4-B661-C6DC2365EF6B}"/>
              </a:ext>
            </a:extLst>
          </p:cNvPr>
          <p:cNvSpPr>
            <a:spLocks noGrp="1"/>
          </p:cNvSpPr>
          <p:nvPr>
            <p:ph type="body" sz="quarter" idx="19" hasCustomPrompt="1"/>
          </p:nvPr>
        </p:nvSpPr>
        <p:spPr>
          <a:xfrm>
            <a:off x="734647" y="5783704"/>
            <a:ext cx="4790121" cy="382147"/>
          </a:xfrm>
        </p:spPr>
        <p:txBody>
          <a:bodyPr lIns="0" rIns="0" anchor="ctr">
            <a:normAutofit/>
          </a:bodyPr>
          <a:lstStyle>
            <a:lvl1pPr algn="l">
              <a:lnSpc>
                <a:spcPct val="100000"/>
              </a:lnSpc>
              <a:spcAft>
                <a:spcPts val="0"/>
              </a:spcAft>
              <a:defRPr sz="1477" b="1" cap="none" baseline="0">
                <a:solidFill>
                  <a:schemeClr val="bg1"/>
                </a:solidFill>
              </a:defRPr>
            </a:lvl1pPr>
            <a:lvl2pPr algn="l">
              <a:lnSpc>
                <a:spcPct val="100000"/>
              </a:lnSpc>
              <a:spcAft>
                <a:spcPts val="0"/>
              </a:spcAft>
              <a:defRPr sz="1723">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723">
                <a:solidFill>
                  <a:schemeClr val="tx1"/>
                </a:solidFill>
              </a:defRPr>
            </a:lvl5pPr>
            <a:lvl6pPr marL="0" indent="0">
              <a:lnSpc>
                <a:spcPct val="100000"/>
              </a:lnSpc>
              <a:spcBef>
                <a:spcPts val="0"/>
              </a:spcBef>
              <a:buNone/>
              <a:defRPr sz="1723"/>
            </a:lvl6pPr>
            <a:lvl7pPr marL="0" indent="0">
              <a:lnSpc>
                <a:spcPct val="100000"/>
              </a:lnSpc>
              <a:spcBef>
                <a:spcPts val="0"/>
              </a:spcBef>
              <a:buNone/>
              <a:defRPr sz="1723"/>
            </a:lvl7pPr>
            <a:lvl8pPr marL="0" indent="0">
              <a:lnSpc>
                <a:spcPct val="100000"/>
              </a:lnSpc>
              <a:spcBef>
                <a:spcPts val="0"/>
              </a:spcBef>
              <a:buNone/>
              <a:defRPr sz="1723"/>
            </a:lvl8pPr>
            <a:lvl9pPr marL="0" indent="0">
              <a:lnSpc>
                <a:spcPct val="100000"/>
              </a:lnSpc>
              <a:spcBef>
                <a:spcPts val="0"/>
              </a:spcBef>
              <a:buNone/>
              <a:defRPr sz="1723"/>
            </a:lvl9pPr>
          </a:lstStyle>
          <a:p>
            <a:pPr lvl="0"/>
            <a:r>
              <a:rPr lang="en-GB" dirty="0"/>
              <a:t>Click to edit text</a:t>
            </a:r>
          </a:p>
        </p:txBody>
      </p:sp>
      <p:sp>
        <p:nvSpPr>
          <p:cNvPr id="9" name="Text Placeholder 2">
            <a:extLst>
              <a:ext uri="{FF2B5EF4-FFF2-40B4-BE49-F238E27FC236}">
                <a16:creationId xmlns:a16="http://schemas.microsoft.com/office/drawing/2014/main" id="{1B8529EE-6B03-4B43-B08F-692AF131A771}"/>
              </a:ext>
            </a:extLst>
          </p:cNvPr>
          <p:cNvSpPr>
            <a:spLocks noGrp="1"/>
          </p:cNvSpPr>
          <p:nvPr>
            <p:ph type="body" sz="quarter" idx="21"/>
          </p:nvPr>
        </p:nvSpPr>
        <p:spPr>
          <a:xfrm>
            <a:off x="734647" y="3061699"/>
            <a:ext cx="4790121" cy="2417954"/>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0" name="plcSlideNumber">
            <a:extLst>
              <a:ext uri="{FF2B5EF4-FFF2-40B4-BE49-F238E27FC236}">
                <a16:creationId xmlns:a16="http://schemas.microsoft.com/office/drawing/2014/main" id="{2E6BDCD9-841E-4EB5-B9B6-6C74FB376727}"/>
              </a:ext>
            </a:extLst>
          </p:cNvPr>
          <p:cNvSpPr>
            <a:spLocks noGrp="1"/>
          </p:cNvSpPr>
          <p:nvPr userDrawn="1"/>
        </p:nvSpPr>
        <p:spPr>
          <a:xfrm>
            <a:off x="5667223" y="6549340"/>
            <a:ext cx="857554" cy="211454"/>
          </a:xfrm>
          <a:prstGeom prst="rect">
            <a:avLst/>
          </a:prstGeom>
        </p:spPr>
        <p:txBody>
          <a:bodyPr vert="horz"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1354" smtClean="0">
                <a:solidFill>
                  <a:schemeClr val="bg1"/>
                </a:solidFill>
              </a:rPr>
              <a:pPr algn="ctr"/>
              <a:t>‹#›</a:t>
            </a:fld>
            <a:endParaRPr lang="en-GB" sz="1354" dirty="0">
              <a:solidFill>
                <a:schemeClr val="bg1"/>
              </a:solidFill>
            </a:endParaRPr>
          </a:p>
        </p:txBody>
      </p:sp>
      <p:sp>
        <p:nvSpPr>
          <p:cNvPr id="11" name="txtFooter">
            <a:extLst>
              <a:ext uri="{FF2B5EF4-FFF2-40B4-BE49-F238E27FC236}">
                <a16:creationId xmlns:a16="http://schemas.microsoft.com/office/drawing/2014/main" id="{C550AE29-A364-4496-AEE9-4A3FB9E4E29D}"/>
              </a:ext>
            </a:extLst>
          </p:cNvPr>
          <p:cNvSpPr txBox="1"/>
          <p:nvPr userDrawn="1"/>
        </p:nvSpPr>
        <p:spPr>
          <a:xfrm>
            <a:off x="734647" y="6549693"/>
            <a:ext cx="5288176" cy="222146"/>
          </a:xfrm>
          <a:prstGeom prst="rect">
            <a:avLst/>
          </a:prstGeom>
          <a:noFill/>
        </p:spPr>
        <p:txBody>
          <a:bodyPr wrap="square" lIns="0" tIns="44308" rIns="0" bIns="44308" rtlCol="0" anchor="ctr">
            <a:spAutoFit/>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862" dirty="0">
                <a:solidFill>
                  <a:schemeClr val="bg1"/>
                </a:solidFill>
              </a:rPr>
              <a:t>© PA Knowledge Limited  |  PA Confidential – Internal use only </a:t>
            </a:r>
          </a:p>
        </p:txBody>
      </p:sp>
      <p:pic>
        <p:nvPicPr>
          <p:cNvPr id="12" name="Picture 11">
            <a:extLst>
              <a:ext uri="{FF2B5EF4-FFF2-40B4-BE49-F238E27FC236}">
                <a16:creationId xmlns:a16="http://schemas.microsoft.com/office/drawing/2014/main" id="{AA8311E8-EE8B-4F52-8C1B-141F95C2A9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Tree>
    <p:extLst>
      <p:ext uri="{BB962C8B-B14F-4D97-AF65-F5344CB8AC3E}">
        <p14:creationId xmlns:p14="http://schemas.microsoft.com/office/powerpoint/2010/main" val="209504864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DBACB9-D7A1-404F-8C41-9175D76076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55">
            <a:extLst>
              <a:ext uri="{FF2B5EF4-FFF2-40B4-BE49-F238E27FC236}">
                <a16:creationId xmlns:a16="http://schemas.microsoft.com/office/drawing/2014/main" id="{1E593A1C-82C8-4DCE-8345-966C11DCED3E}"/>
              </a:ext>
            </a:extLst>
          </p:cNvPr>
          <p:cNvSpPr>
            <a:spLocks noGrp="1"/>
          </p:cNvSpPr>
          <p:nvPr>
            <p:ph type="body" sz="quarter" idx="19" hasCustomPrompt="1"/>
          </p:nvPr>
        </p:nvSpPr>
        <p:spPr>
          <a:xfrm>
            <a:off x="734647" y="5767482"/>
            <a:ext cx="3693618" cy="382147"/>
          </a:xfrm>
        </p:spPr>
        <p:txBody>
          <a:bodyPr lIns="0" rIns="0" anchor="ctr">
            <a:normAutofit/>
          </a:bodyPr>
          <a:lstStyle>
            <a:lvl1pPr algn="l">
              <a:lnSpc>
                <a:spcPct val="100000"/>
              </a:lnSpc>
              <a:spcAft>
                <a:spcPts val="0"/>
              </a:spcAft>
              <a:defRPr sz="1477" b="1" cap="none" baseline="0">
                <a:solidFill>
                  <a:schemeClr val="bg1"/>
                </a:solidFill>
              </a:defRPr>
            </a:lvl1pPr>
            <a:lvl2pPr algn="l">
              <a:lnSpc>
                <a:spcPct val="100000"/>
              </a:lnSpc>
              <a:spcAft>
                <a:spcPts val="0"/>
              </a:spcAft>
              <a:defRPr sz="1723">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723">
                <a:solidFill>
                  <a:schemeClr val="tx1"/>
                </a:solidFill>
              </a:defRPr>
            </a:lvl5pPr>
            <a:lvl6pPr marL="0" indent="0">
              <a:lnSpc>
                <a:spcPct val="100000"/>
              </a:lnSpc>
              <a:spcBef>
                <a:spcPts val="0"/>
              </a:spcBef>
              <a:buNone/>
              <a:defRPr sz="1723"/>
            </a:lvl6pPr>
            <a:lvl7pPr marL="0" indent="0">
              <a:lnSpc>
                <a:spcPct val="100000"/>
              </a:lnSpc>
              <a:spcBef>
                <a:spcPts val="0"/>
              </a:spcBef>
              <a:buNone/>
              <a:defRPr sz="1723"/>
            </a:lvl7pPr>
            <a:lvl8pPr marL="0" indent="0">
              <a:lnSpc>
                <a:spcPct val="100000"/>
              </a:lnSpc>
              <a:spcBef>
                <a:spcPts val="0"/>
              </a:spcBef>
              <a:buNone/>
              <a:defRPr sz="1723"/>
            </a:lvl8pPr>
            <a:lvl9pPr marL="0" indent="0">
              <a:lnSpc>
                <a:spcPct val="100000"/>
              </a:lnSpc>
              <a:spcBef>
                <a:spcPts val="0"/>
              </a:spcBef>
              <a:buNone/>
              <a:defRPr sz="1723"/>
            </a:lvl9pPr>
          </a:lstStyle>
          <a:p>
            <a:pPr lvl="0"/>
            <a:r>
              <a:rPr lang="en-GB"/>
              <a:t>Click to edit text</a:t>
            </a:r>
            <a:endParaRPr lang="en-GB" dirty="0"/>
          </a:p>
        </p:txBody>
      </p:sp>
      <p:sp>
        <p:nvSpPr>
          <p:cNvPr id="9" name="Text Placeholder 2">
            <a:extLst>
              <a:ext uri="{FF2B5EF4-FFF2-40B4-BE49-F238E27FC236}">
                <a16:creationId xmlns:a16="http://schemas.microsoft.com/office/drawing/2014/main" id="{170F78A3-91D2-43CD-A64A-37F53F688632}"/>
              </a:ext>
            </a:extLst>
          </p:cNvPr>
          <p:cNvSpPr>
            <a:spLocks noGrp="1"/>
          </p:cNvSpPr>
          <p:nvPr>
            <p:ph type="body" sz="quarter" idx="21"/>
          </p:nvPr>
        </p:nvSpPr>
        <p:spPr>
          <a:xfrm>
            <a:off x="734647" y="2849140"/>
            <a:ext cx="3693618" cy="2633938"/>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0" name="plcSlideNumber">
            <a:extLst>
              <a:ext uri="{FF2B5EF4-FFF2-40B4-BE49-F238E27FC236}">
                <a16:creationId xmlns:a16="http://schemas.microsoft.com/office/drawing/2014/main" id="{F63FB38D-4EFE-416B-BAEA-6E2A36B78FE2}"/>
              </a:ext>
            </a:extLst>
          </p:cNvPr>
          <p:cNvSpPr>
            <a:spLocks noGrp="1"/>
          </p:cNvSpPr>
          <p:nvPr userDrawn="1"/>
        </p:nvSpPr>
        <p:spPr>
          <a:xfrm>
            <a:off x="5667223" y="6549340"/>
            <a:ext cx="857554" cy="211454"/>
          </a:xfrm>
          <a:prstGeom prst="rect">
            <a:avLst/>
          </a:prstGeom>
        </p:spPr>
        <p:txBody>
          <a:bodyPr vert="horz"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1354" smtClean="0">
                <a:solidFill>
                  <a:schemeClr val="bg1"/>
                </a:solidFill>
              </a:rPr>
              <a:pPr algn="ctr"/>
              <a:t>‹#›</a:t>
            </a:fld>
            <a:endParaRPr lang="en-GB" sz="1354" dirty="0">
              <a:solidFill>
                <a:schemeClr val="bg1"/>
              </a:solidFill>
            </a:endParaRPr>
          </a:p>
        </p:txBody>
      </p:sp>
      <p:sp>
        <p:nvSpPr>
          <p:cNvPr id="11" name="txtFooter">
            <a:extLst>
              <a:ext uri="{FF2B5EF4-FFF2-40B4-BE49-F238E27FC236}">
                <a16:creationId xmlns:a16="http://schemas.microsoft.com/office/drawing/2014/main" id="{403B2A7C-A395-4436-B32B-ECB41A4CDD82}"/>
              </a:ext>
            </a:extLst>
          </p:cNvPr>
          <p:cNvSpPr txBox="1"/>
          <p:nvPr userDrawn="1"/>
        </p:nvSpPr>
        <p:spPr>
          <a:xfrm>
            <a:off x="734647" y="6549693"/>
            <a:ext cx="5288176" cy="222146"/>
          </a:xfrm>
          <a:prstGeom prst="rect">
            <a:avLst/>
          </a:prstGeom>
          <a:noFill/>
        </p:spPr>
        <p:txBody>
          <a:bodyPr wrap="square" lIns="0" tIns="44308" rIns="0" bIns="44308" rtlCol="0" anchor="ctr">
            <a:spAutoFit/>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862" dirty="0">
                <a:solidFill>
                  <a:schemeClr val="bg1"/>
                </a:solidFill>
              </a:rPr>
              <a:t>© PA Knowledge Limited  |  PA Confidential – Internal use only </a:t>
            </a:r>
          </a:p>
        </p:txBody>
      </p:sp>
      <p:pic>
        <p:nvPicPr>
          <p:cNvPr id="14" name="Picture 13">
            <a:extLst>
              <a:ext uri="{FF2B5EF4-FFF2-40B4-BE49-F238E27FC236}">
                <a16:creationId xmlns:a16="http://schemas.microsoft.com/office/drawing/2014/main" id="{A7CC59A2-6E0A-40E1-A4E0-F921A5CD21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Tree>
    <p:extLst>
      <p:ext uri="{BB962C8B-B14F-4D97-AF65-F5344CB8AC3E}">
        <p14:creationId xmlns:p14="http://schemas.microsoft.com/office/powerpoint/2010/main" val="76301893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31B38F-5440-4731-B974-F936CDEE93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55">
            <a:extLst>
              <a:ext uri="{FF2B5EF4-FFF2-40B4-BE49-F238E27FC236}">
                <a16:creationId xmlns:a16="http://schemas.microsoft.com/office/drawing/2014/main" id="{6C5AB8D9-82DD-4FA2-90D6-AB4EAA2AEBF1}"/>
              </a:ext>
            </a:extLst>
          </p:cNvPr>
          <p:cNvSpPr>
            <a:spLocks noGrp="1"/>
          </p:cNvSpPr>
          <p:nvPr>
            <p:ph type="body" sz="quarter" idx="22" hasCustomPrompt="1"/>
          </p:nvPr>
        </p:nvSpPr>
        <p:spPr>
          <a:xfrm>
            <a:off x="734651" y="5786680"/>
            <a:ext cx="4623307" cy="382147"/>
          </a:xfrm>
        </p:spPr>
        <p:txBody>
          <a:bodyPr lIns="0" rIns="0" anchor="ctr">
            <a:normAutofit/>
          </a:bodyPr>
          <a:lstStyle>
            <a:lvl1pPr algn="l">
              <a:lnSpc>
                <a:spcPct val="100000"/>
              </a:lnSpc>
              <a:spcAft>
                <a:spcPts val="0"/>
              </a:spcAft>
              <a:defRPr sz="1477" b="1" cap="none" baseline="0">
                <a:solidFill>
                  <a:schemeClr val="bg1"/>
                </a:solidFill>
              </a:defRPr>
            </a:lvl1pPr>
            <a:lvl2pPr algn="l">
              <a:lnSpc>
                <a:spcPct val="100000"/>
              </a:lnSpc>
              <a:spcAft>
                <a:spcPts val="0"/>
              </a:spcAft>
              <a:defRPr sz="1723">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723">
                <a:solidFill>
                  <a:schemeClr val="tx1"/>
                </a:solidFill>
              </a:defRPr>
            </a:lvl5pPr>
            <a:lvl6pPr marL="0" indent="0">
              <a:lnSpc>
                <a:spcPct val="100000"/>
              </a:lnSpc>
              <a:spcBef>
                <a:spcPts val="0"/>
              </a:spcBef>
              <a:buNone/>
              <a:defRPr sz="1723"/>
            </a:lvl6pPr>
            <a:lvl7pPr marL="0" indent="0">
              <a:lnSpc>
                <a:spcPct val="100000"/>
              </a:lnSpc>
              <a:spcBef>
                <a:spcPts val="0"/>
              </a:spcBef>
              <a:buNone/>
              <a:defRPr sz="1723"/>
            </a:lvl7pPr>
            <a:lvl8pPr marL="0" indent="0">
              <a:lnSpc>
                <a:spcPct val="100000"/>
              </a:lnSpc>
              <a:spcBef>
                <a:spcPts val="0"/>
              </a:spcBef>
              <a:buNone/>
              <a:defRPr sz="1723"/>
            </a:lvl8pPr>
            <a:lvl9pPr marL="0" indent="0">
              <a:lnSpc>
                <a:spcPct val="100000"/>
              </a:lnSpc>
              <a:spcBef>
                <a:spcPts val="0"/>
              </a:spcBef>
              <a:buNone/>
              <a:defRPr sz="1723"/>
            </a:lvl9pPr>
          </a:lstStyle>
          <a:p>
            <a:pPr lvl="0"/>
            <a:r>
              <a:rPr lang="en-GB"/>
              <a:t>Click to edit text</a:t>
            </a:r>
            <a:endParaRPr lang="en-GB" dirty="0"/>
          </a:p>
        </p:txBody>
      </p:sp>
      <p:sp>
        <p:nvSpPr>
          <p:cNvPr id="10" name="Text Placeholder 2">
            <a:extLst>
              <a:ext uri="{FF2B5EF4-FFF2-40B4-BE49-F238E27FC236}">
                <a16:creationId xmlns:a16="http://schemas.microsoft.com/office/drawing/2014/main" id="{A9F30C1E-6255-4FB5-9E46-B8F63B025811}"/>
              </a:ext>
            </a:extLst>
          </p:cNvPr>
          <p:cNvSpPr>
            <a:spLocks noGrp="1"/>
          </p:cNvSpPr>
          <p:nvPr>
            <p:ph type="body" sz="quarter" idx="23"/>
          </p:nvPr>
        </p:nvSpPr>
        <p:spPr>
          <a:xfrm>
            <a:off x="734649" y="2604052"/>
            <a:ext cx="4623308" cy="28756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plcSlideNumber">
            <a:extLst>
              <a:ext uri="{FF2B5EF4-FFF2-40B4-BE49-F238E27FC236}">
                <a16:creationId xmlns:a16="http://schemas.microsoft.com/office/drawing/2014/main" id="{6B0A37FA-58AE-41D7-B34D-62513FDFE84B}"/>
              </a:ext>
            </a:extLst>
          </p:cNvPr>
          <p:cNvSpPr>
            <a:spLocks noGrp="1"/>
          </p:cNvSpPr>
          <p:nvPr userDrawn="1"/>
        </p:nvSpPr>
        <p:spPr>
          <a:xfrm>
            <a:off x="5667223" y="6549340"/>
            <a:ext cx="857554" cy="211454"/>
          </a:xfrm>
          <a:prstGeom prst="rect">
            <a:avLst/>
          </a:prstGeom>
        </p:spPr>
        <p:txBody>
          <a:bodyPr vert="horz"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1354" smtClean="0">
                <a:solidFill>
                  <a:srgbClr val="9AB1C5"/>
                </a:solidFill>
              </a:rPr>
              <a:pPr algn="ctr"/>
              <a:t>‹#›</a:t>
            </a:fld>
            <a:endParaRPr lang="en-GB" sz="1354" dirty="0">
              <a:solidFill>
                <a:srgbClr val="9AB1C5"/>
              </a:solidFill>
            </a:endParaRPr>
          </a:p>
        </p:txBody>
      </p:sp>
      <p:sp>
        <p:nvSpPr>
          <p:cNvPr id="14" name="txtFooter">
            <a:extLst>
              <a:ext uri="{FF2B5EF4-FFF2-40B4-BE49-F238E27FC236}">
                <a16:creationId xmlns:a16="http://schemas.microsoft.com/office/drawing/2014/main" id="{218E5AC3-FFDE-4AC8-80E9-0AC6A51D5494}"/>
              </a:ext>
            </a:extLst>
          </p:cNvPr>
          <p:cNvSpPr txBox="1"/>
          <p:nvPr userDrawn="1"/>
        </p:nvSpPr>
        <p:spPr>
          <a:xfrm>
            <a:off x="734647" y="6549693"/>
            <a:ext cx="5288176" cy="222146"/>
          </a:xfrm>
          <a:prstGeom prst="rect">
            <a:avLst/>
          </a:prstGeom>
          <a:noFill/>
        </p:spPr>
        <p:txBody>
          <a:bodyPr wrap="square" lIns="0" tIns="44308" rIns="0" bIns="44308" rtlCol="0" anchor="ctr">
            <a:spAutoFit/>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862" dirty="0">
                <a:solidFill>
                  <a:srgbClr val="9AB1C5"/>
                </a:solidFill>
              </a:rPr>
              <a:t>© PA Knowledge Limited  |  PA Confidential – Internal use only </a:t>
            </a:r>
          </a:p>
        </p:txBody>
      </p:sp>
      <p:pic>
        <p:nvPicPr>
          <p:cNvPr id="15" name="Picture 14">
            <a:extLst>
              <a:ext uri="{FF2B5EF4-FFF2-40B4-BE49-F238E27FC236}">
                <a16:creationId xmlns:a16="http://schemas.microsoft.com/office/drawing/2014/main" id="{6D6AF467-4289-4266-A360-BA3214482B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Tree>
    <p:extLst>
      <p:ext uri="{BB962C8B-B14F-4D97-AF65-F5344CB8AC3E}">
        <p14:creationId xmlns:p14="http://schemas.microsoft.com/office/powerpoint/2010/main" val="314424954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8D332-CFE8-4C8D-8E4C-C77099C8A7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55">
            <a:extLst>
              <a:ext uri="{FF2B5EF4-FFF2-40B4-BE49-F238E27FC236}">
                <a16:creationId xmlns:a16="http://schemas.microsoft.com/office/drawing/2014/main" id="{C365BF97-FEDE-4305-B883-04DAE5FE008A}"/>
              </a:ext>
            </a:extLst>
          </p:cNvPr>
          <p:cNvSpPr>
            <a:spLocks noGrp="1"/>
          </p:cNvSpPr>
          <p:nvPr>
            <p:ph type="body" sz="quarter" idx="19" hasCustomPrompt="1"/>
          </p:nvPr>
        </p:nvSpPr>
        <p:spPr>
          <a:xfrm>
            <a:off x="734647" y="5783704"/>
            <a:ext cx="4105995" cy="382147"/>
          </a:xfrm>
        </p:spPr>
        <p:txBody>
          <a:bodyPr lIns="0" rIns="0" anchor="ctr">
            <a:normAutofit/>
          </a:bodyPr>
          <a:lstStyle>
            <a:lvl1pPr algn="l">
              <a:lnSpc>
                <a:spcPct val="100000"/>
              </a:lnSpc>
              <a:spcAft>
                <a:spcPts val="0"/>
              </a:spcAft>
              <a:defRPr sz="1477" b="1" cap="none" baseline="0">
                <a:solidFill>
                  <a:schemeClr val="bg1"/>
                </a:solidFill>
              </a:defRPr>
            </a:lvl1pPr>
            <a:lvl2pPr algn="l">
              <a:lnSpc>
                <a:spcPct val="100000"/>
              </a:lnSpc>
              <a:spcAft>
                <a:spcPts val="0"/>
              </a:spcAft>
              <a:defRPr sz="1723">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723">
                <a:solidFill>
                  <a:schemeClr val="tx1"/>
                </a:solidFill>
              </a:defRPr>
            </a:lvl5pPr>
            <a:lvl6pPr marL="0" indent="0">
              <a:lnSpc>
                <a:spcPct val="100000"/>
              </a:lnSpc>
              <a:spcBef>
                <a:spcPts val="0"/>
              </a:spcBef>
              <a:buNone/>
              <a:defRPr sz="1723"/>
            </a:lvl6pPr>
            <a:lvl7pPr marL="0" indent="0">
              <a:lnSpc>
                <a:spcPct val="100000"/>
              </a:lnSpc>
              <a:spcBef>
                <a:spcPts val="0"/>
              </a:spcBef>
              <a:buNone/>
              <a:defRPr sz="1723"/>
            </a:lvl7pPr>
            <a:lvl8pPr marL="0" indent="0">
              <a:lnSpc>
                <a:spcPct val="100000"/>
              </a:lnSpc>
              <a:spcBef>
                <a:spcPts val="0"/>
              </a:spcBef>
              <a:buNone/>
              <a:defRPr sz="1723"/>
            </a:lvl8pPr>
            <a:lvl9pPr marL="0" indent="0">
              <a:lnSpc>
                <a:spcPct val="100000"/>
              </a:lnSpc>
              <a:spcBef>
                <a:spcPts val="0"/>
              </a:spcBef>
              <a:buNone/>
              <a:defRPr sz="1723"/>
            </a:lvl9pPr>
          </a:lstStyle>
          <a:p>
            <a:pPr lvl="0"/>
            <a:r>
              <a:rPr lang="en-GB"/>
              <a:t>Click to edit text</a:t>
            </a:r>
            <a:endParaRPr lang="en-GB" dirty="0"/>
          </a:p>
        </p:txBody>
      </p:sp>
      <p:sp>
        <p:nvSpPr>
          <p:cNvPr id="11" name="Text Placeholder 2">
            <a:extLst>
              <a:ext uri="{FF2B5EF4-FFF2-40B4-BE49-F238E27FC236}">
                <a16:creationId xmlns:a16="http://schemas.microsoft.com/office/drawing/2014/main" id="{E6733DB2-C8CE-4B5F-8137-B7D23641FF97}"/>
              </a:ext>
            </a:extLst>
          </p:cNvPr>
          <p:cNvSpPr>
            <a:spLocks noGrp="1"/>
          </p:cNvSpPr>
          <p:nvPr>
            <p:ph type="body" sz="quarter" idx="21"/>
          </p:nvPr>
        </p:nvSpPr>
        <p:spPr>
          <a:xfrm>
            <a:off x="734646" y="3071973"/>
            <a:ext cx="4105996" cy="2407680"/>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2" name="plcSlideNumber">
            <a:extLst>
              <a:ext uri="{FF2B5EF4-FFF2-40B4-BE49-F238E27FC236}">
                <a16:creationId xmlns:a16="http://schemas.microsoft.com/office/drawing/2014/main" id="{1F6483C3-A662-4E6E-8EEA-98D97EA31E93}"/>
              </a:ext>
            </a:extLst>
          </p:cNvPr>
          <p:cNvSpPr>
            <a:spLocks noGrp="1"/>
          </p:cNvSpPr>
          <p:nvPr userDrawn="1"/>
        </p:nvSpPr>
        <p:spPr>
          <a:xfrm>
            <a:off x="5667223" y="6549340"/>
            <a:ext cx="857554" cy="211454"/>
          </a:xfrm>
          <a:prstGeom prst="rect">
            <a:avLst/>
          </a:prstGeom>
        </p:spPr>
        <p:txBody>
          <a:bodyPr vert="horz"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1354" smtClean="0">
                <a:solidFill>
                  <a:schemeClr val="bg1"/>
                </a:solidFill>
              </a:rPr>
              <a:pPr algn="ctr"/>
              <a:t>‹#›</a:t>
            </a:fld>
            <a:endParaRPr lang="en-GB" sz="1354" dirty="0">
              <a:solidFill>
                <a:schemeClr val="bg1"/>
              </a:solidFill>
            </a:endParaRPr>
          </a:p>
        </p:txBody>
      </p:sp>
      <p:sp>
        <p:nvSpPr>
          <p:cNvPr id="13" name="txtFooter">
            <a:extLst>
              <a:ext uri="{FF2B5EF4-FFF2-40B4-BE49-F238E27FC236}">
                <a16:creationId xmlns:a16="http://schemas.microsoft.com/office/drawing/2014/main" id="{1DE9A212-67E3-45CB-8DCC-1AF200EAA8A0}"/>
              </a:ext>
            </a:extLst>
          </p:cNvPr>
          <p:cNvSpPr txBox="1"/>
          <p:nvPr userDrawn="1"/>
        </p:nvSpPr>
        <p:spPr>
          <a:xfrm>
            <a:off x="734647" y="6549693"/>
            <a:ext cx="5288176" cy="222146"/>
          </a:xfrm>
          <a:prstGeom prst="rect">
            <a:avLst/>
          </a:prstGeom>
          <a:noFill/>
        </p:spPr>
        <p:txBody>
          <a:bodyPr wrap="square" lIns="0" tIns="44308" rIns="0" bIns="44308" rtlCol="0" anchor="ctr">
            <a:spAutoFit/>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862" dirty="0">
                <a:solidFill>
                  <a:schemeClr val="bg1"/>
                </a:solidFill>
              </a:rPr>
              <a:t>© PA Knowledge Limited  |  PA Confidential – Internal use only </a:t>
            </a:r>
          </a:p>
        </p:txBody>
      </p:sp>
      <p:pic>
        <p:nvPicPr>
          <p:cNvPr id="14" name="Picture 13">
            <a:extLst>
              <a:ext uri="{FF2B5EF4-FFF2-40B4-BE49-F238E27FC236}">
                <a16:creationId xmlns:a16="http://schemas.microsoft.com/office/drawing/2014/main" id="{B73451EF-BD49-4F70-B1BC-BEF624E710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Tree>
    <p:extLst>
      <p:ext uri="{BB962C8B-B14F-4D97-AF65-F5344CB8AC3E}">
        <p14:creationId xmlns:p14="http://schemas.microsoft.com/office/powerpoint/2010/main" val="327037884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6F47C0-381E-40E1-8B3F-BD719BBEF15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164ADE81-DA0C-47BC-BBDE-457AEFB02D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9" name="Text Placeholder 55">
            <a:extLst>
              <a:ext uri="{FF2B5EF4-FFF2-40B4-BE49-F238E27FC236}">
                <a16:creationId xmlns:a16="http://schemas.microsoft.com/office/drawing/2014/main" id="{111B5E67-68EC-406B-B4E5-8E5CD33DBE80}"/>
              </a:ext>
            </a:extLst>
          </p:cNvPr>
          <p:cNvSpPr>
            <a:spLocks noGrp="1"/>
          </p:cNvSpPr>
          <p:nvPr>
            <p:ph type="body" sz="quarter" idx="22" hasCustomPrompt="1"/>
          </p:nvPr>
        </p:nvSpPr>
        <p:spPr>
          <a:xfrm>
            <a:off x="734649" y="5784574"/>
            <a:ext cx="3620220" cy="381276"/>
          </a:xfrm>
        </p:spPr>
        <p:txBody>
          <a:bodyPr lIns="0" rIns="0" anchor="ctr">
            <a:normAutofit/>
          </a:bodyPr>
          <a:lstStyle>
            <a:lvl1pPr algn="l">
              <a:lnSpc>
                <a:spcPct val="100000"/>
              </a:lnSpc>
              <a:spcAft>
                <a:spcPts val="0"/>
              </a:spcAft>
              <a:defRPr sz="1477" b="1" cap="none" baseline="0">
                <a:solidFill>
                  <a:schemeClr val="bg1"/>
                </a:solidFill>
              </a:defRPr>
            </a:lvl1pPr>
            <a:lvl2pPr algn="l">
              <a:lnSpc>
                <a:spcPct val="100000"/>
              </a:lnSpc>
              <a:spcAft>
                <a:spcPts val="0"/>
              </a:spcAft>
              <a:defRPr sz="1723">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723">
                <a:solidFill>
                  <a:schemeClr val="tx1"/>
                </a:solidFill>
              </a:defRPr>
            </a:lvl5pPr>
            <a:lvl6pPr marL="0" indent="0">
              <a:lnSpc>
                <a:spcPct val="100000"/>
              </a:lnSpc>
              <a:spcBef>
                <a:spcPts val="0"/>
              </a:spcBef>
              <a:buNone/>
              <a:defRPr sz="1723"/>
            </a:lvl6pPr>
            <a:lvl7pPr marL="0" indent="0">
              <a:lnSpc>
                <a:spcPct val="100000"/>
              </a:lnSpc>
              <a:spcBef>
                <a:spcPts val="0"/>
              </a:spcBef>
              <a:buNone/>
              <a:defRPr sz="1723"/>
            </a:lvl7pPr>
            <a:lvl8pPr marL="0" indent="0">
              <a:lnSpc>
                <a:spcPct val="100000"/>
              </a:lnSpc>
              <a:spcBef>
                <a:spcPts val="0"/>
              </a:spcBef>
              <a:buNone/>
              <a:defRPr sz="1723"/>
            </a:lvl8pPr>
            <a:lvl9pPr marL="0" indent="0">
              <a:lnSpc>
                <a:spcPct val="100000"/>
              </a:lnSpc>
              <a:spcBef>
                <a:spcPts val="0"/>
              </a:spcBef>
              <a:buNone/>
              <a:defRPr sz="1723"/>
            </a:lvl9pPr>
          </a:lstStyle>
          <a:p>
            <a:pPr lvl="0"/>
            <a:r>
              <a:rPr lang="en-GB" dirty="0"/>
              <a:t>Click to edit text</a:t>
            </a:r>
          </a:p>
        </p:txBody>
      </p:sp>
      <p:sp>
        <p:nvSpPr>
          <p:cNvPr id="10" name="Text Placeholder 2">
            <a:extLst>
              <a:ext uri="{FF2B5EF4-FFF2-40B4-BE49-F238E27FC236}">
                <a16:creationId xmlns:a16="http://schemas.microsoft.com/office/drawing/2014/main" id="{6C43EAB0-6090-4156-A9B9-C08A9BD87BFA}"/>
              </a:ext>
            </a:extLst>
          </p:cNvPr>
          <p:cNvSpPr>
            <a:spLocks noGrp="1"/>
          </p:cNvSpPr>
          <p:nvPr>
            <p:ph type="body" sz="quarter" idx="23"/>
          </p:nvPr>
        </p:nvSpPr>
        <p:spPr>
          <a:xfrm>
            <a:off x="734647" y="2690312"/>
            <a:ext cx="3620222" cy="275633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3" name="plcSlideNumber">
            <a:extLst>
              <a:ext uri="{FF2B5EF4-FFF2-40B4-BE49-F238E27FC236}">
                <a16:creationId xmlns:a16="http://schemas.microsoft.com/office/drawing/2014/main" id="{10A470C7-5E68-4C0A-8C79-AC5777938B7D}"/>
              </a:ext>
            </a:extLst>
          </p:cNvPr>
          <p:cNvSpPr>
            <a:spLocks noGrp="1"/>
          </p:cNvSpPr>
          <p:nvPr userDrawn="1"/>
        </p:nvSpPr>
        <p:spPr>
          <a:xfrm>
            <a:off x="5667223" y="6549340"/>
            <a:ext cx="857554" cy="211454"/>
          </a:xfrm>
          <a:prstGeom prst="rect">
            <a:avLst/>
          </a:prstGeom>
        </p:spPr>
        <p:txBody>
          <a:bodyPr vert="horz"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1354" smtClean="0">
                <a:solidFill>
                  <a:schemeClr val="bg1"/>
                </a:solidFill>
              </a:rPr>
              <a:pPr algn="ctr"/>
              <a:t>‹#›</a:t>
            </a:fld>
            <a:endParaRPr lang="en-GB" sz="1354" dirty="0">
              <a:solidFill>
                <a:schemeClr val="bg1"/>
              </a:solidFill>
            </a:endParaRPr>
          </a:p>
        </p:txBody>
      </p:sp>
      <p:sp>
        <p:nvSpPr>
          <p:cNvPr id="14" name="txtFooter">
            <a:extLst>
              <a:ext uri="{FF2B5EF4-FFF2-40B4-BE49-F238E27FC236}">
                <a16:creationId xmlns:a16="http://schemas.microsoft.com/office/drawing/2014/main" id="{CE9A1CC7-641A-4454-B999-1500B64AE56A}"/>
              </a:ext>
            </a:extLst>
          </p:cNvPr>
          <p:cNvSpPr txBox="1"/>
          <p:nvPr userDrawn="1"/>
        </p:nvSpPr>
        <p:spPr>
          <a:xfrm>
            <a:off x="734647" y="6549693"/>
            <a:ext cx="5288176" cy="222146"/>
          </a:xfrm>
          <a:prstGeom prst="rect">
            <a:avLst/>
          </a:prstGeom>
          <a:noFill/>
        </p:spPr>
        <p:txBody>
          <a:bodyPr wrap="square" lIns="0" tIns="44308" rIns="0" bIns="44308" rtlCol="0" anchor="ctr">
            <a:spAutoFit/>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862" dirty="0">
                <a:solidFill>
                  <a:schemeClr val="bg1"/>
                </a:solidFill>
              </a:rPr>
              <a:t>© PA Knowledge Limited  |  PA Confidential – Internal use only </a:t>
            </a:r>
          </a:p>
        </p:txBody>
      </p:sp>
    </p:spTree>
    <p:extLst>
      <p:ext uri="{BB962C8B-B14F-4D97-AF65-F5344CB8AC3E}">
        <p14:creationId xmlns:p14="http://schemas.microsoft.com/office/powerpoint/2010/main" val="4689517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553E95-1FD2-4318-AF6C-A234D1AF5435}"/>
              </a:ext>
            </a:extLst>
          </p:cNvPr>
          <p:cNvCxnSpPr>
            <a:cxnSpLocks/>
          </p:cNvCxnSpPr>
          <p:nvPr userDrawn="1"/>
        </p:nvCxnSpPr>
        <p:spPr>
          <a:xfrm>
            <a:off x="734645" y="1304199"/>
            <a:ext cx="650117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Block Arc 9">
            <a:extLst>
              <a:ext uri="{FF2B5EF4-FFF2-40B4-BE49-F238E27FC236}">
                <a16:creationId xmlns:a16="http://schemas.microsoft.com/office/drawing/2014/main" id="{5617566A-72EA-4842-BDE1-F98C48765D0D}"/>
              </a:ext>
            </a:extLst>
          </p:cNvPr>
          <p:cNvSpPr/>
          <p:nvPr userDrawn="1"/>
        </p:nvSpPr>
        <p:spPr>
          <a:xfrm>
            <a:off x="638270" y="510396"/>
            <a:ext cx="1953979" cy="15876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2" name="Content Placeholder 2">
            <a:extLst>
              <a:ext uri="{FF2B5EF4-FFF2-40B4-BE49-F238E27FC236}">
                <a16:creationId xmlns:a16="http://schemas.microsoft.com/office/drawing/2014/main" id="{71C7DF1F-B607-4A88-BA01-D1BAB8A18A2E}"/>
              </a:ext>
            </a:extLst>
          </p:cNvPr>
          <p:cNvSpPr>
            <a:spLocks noGrp="1"/>
          </p:cNvSpPr>
          <p:nvPr>
            <p:ph idx="1"/>
          </p:nvPr>
        </p:nvSpPr>
        <p:spPr>
          <a:xfrm>
            <a:off x="2772075" y="1520826"/>
            <a:ext cx="4463744" cy="4645025"/>
          </a:xfrm>
        </p:spPr>
        <p:txBody>
          <a:bodyPr rIns="0">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a:extLst>
              <a:ext uri="{FF2B5EF4-FFF2-40B4-BE49-F238E27FC236}">
                <a16:creationId xmlns:a16="http://schemas.microsoft.com/office/drawing/2014/main" id="{C85047BF-33BD-4AC7-B44B-28396F190EAD}"/>
              </a:ext>
            </a:extLst>
          </p:cNvPr>
          <p:cNvSpPr/>
          <p:nvPr userDrawn="1"/>
        </p:nvSpPr>
        <p:spPr>
          <a:xfrm>
            <a:off x="7424635" y="584200"/>
            <a:ext cx="4024487" cy="560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10154" rIns="310154" rtlCol="0" anchor="ctr"/>
          <a:lstStyle/>
          <a:p>
            <a:pPr>
              <a:lnSpc>
                <a:spcPct val="110000"/>
              </a:lnSpc>
              <a:spcAft>
                <a:spcPts val="123"/>
              </a:spcAft>
            </a:pPr>
            <a:endParaRPr lang="en-GB" sz="1354" dirty="0">
              <a:solidFill>
                <a:srgbClr val="F5F8FA"/>
              </a:solidFill>
            </a:endParaRPr>
          </a:p>
        </p:txBody>
      </p:sp>
      <p:sp>
        <p:nvSpPr>
          <p:cNvPr id="14" name="Picture Placeholder 14">
            <a:extLst>
              <a:ext uri="{FF2B5EF4-FFF2-40B4-BE49-F238E27FC236}">
                <a16:creationId xmlns:a16="http://schemas.microsoft.com/office/drawing/2014/main" id="{37F501B6-9F4F-408A-B6A9-FCFE4F4E095D}"/>
              </a:ext>
            </a:extLst>
          </p:cNvPr>
          <p:cNvSpPr>
            <a:spLocks noGrp="1"/>
          </p:cNvSpPr>
          <p:nvPr>
            <p:ph type="pic" sz="quarter" idx="15"/>
          </p:nvPr>
        </p:nvSpPr>
        <p:spPr>
          <a:xfrm>
            <a:off x="734645" y="584200"/>
            <a:ext cx="1772308" cy="1440000"/>
          </a:xfrm>
          <a:prstGeom prst="ellipse">
            <a:avLst/>
          </a:prstGeom>
          <a:solidFill>
            <a:schemeClr val="bg1"/>
          </a:solidFill>
          <a:ln w="19050">
            <a:solidFill>
              <a:schemeClr val="accent5"/>
            </a:solidFill>
          </a:ln>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15" name="Content Placeholder 2">
            <a:extLst>
              <a:ext uri="{FF2B5EF4-FFF2-40B4-BE49-F238E27FC236}">
                <a16:creationId xmlns:a16="http://schemas.microsoft.com/office/drawing/2014/main" id="{80312D64-0C07-4EE7-95A1-B14C12B37B10}"/>
              </a:ext>
            </a:extLst>
          </p:cNvPr>
          <p:cNvSpPr>
            <a:spLocks noGrp="1"/>
          </p:cNvSpPr>
          <p:nvPr>
            <p:ph idx="16"/>
          </p:nvPr>
        </p:nvSpPr>
        <p:spPr>
          <a:xfrm>
            <a:off x="7613453" y="737870"/>
            <a:ext cx="3646854" cy="5295900"/>
          </a:xfrm>
        </p:spPr>
        <p:txBody>
          <a:bodyPr rIns="0">
            <a:noAutofit/>
          </a:bodyPr>
          <a:lstStyle>
            <a:lvl1pPr>
              <a:defRPr>
                <a:solidFill>
                  <a:schemeClr val="tx1"/>
                </a:solidFill>
              </a:defRPr>
            </a:lvl1pPr>
            <a:lvl2pPr>
              <a:spcBef>
                <a:spcPts val="0"/>
              </a:spcBef>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7">
            <a:extLst>
              <a:ext uri="{FF2B5EF4-FFF2-40B4-BE49-F238E27FC236}">
                <a16:creationId xmlns:a16="http://schemas.microsoft.com/office/drawing/2014/main" id="{B7D72AF0-16E1-46BA-BE4D-867E7B33973A}"/>
              </a:ext>
            </a:extLst>
          </p:cNvPr>
          <p:cNvSpPr>
            <a:spLocks noGrp="1"/>
          </p:cNvSpPr>
          <p:nvPr>
            <p:ph type="body" sz="quarter" idx="13" hasCustomPrompt="1"/>
          </p:nvPr>
        </p:nvSpPr>
        <p:spPr>
          <a:xfrm>
            <a:off x="2772075" y="584201"/>
            <a:ext cx="4463744" cy="720725"/>
          </a:xfrm>
          <a:prstGeom prst="rect">
            <a:avLst/>
          </a:prstGeom>
        </p:spPr>
        <p:txBody>
          <a:bodyPr tIns="0" bIns="0" anchor="ctr">
            <a:noAutofit/>
          </a:bodyPr>
          <a:lstStyle>
            <a:lvl1pPr>
              <a:lnSpc>
                <a:spcPct val="100000"/>
              </a:lnSpc>
              <a:spcBef>
                <a:spcPts val="0"/>
              </a:spcBef>
              <a:spcAft>
                <a:spcPts val="0"/>
              </a:spcAft>
              <a:defRPr sz="2215" b="1" cap="none" spc="0" baseline="0">
                <a:solidFill>
                  <a:schemeClr val="tx1"/>
                </a:solidFill>
              </a:defRPr>
            </a:lvl1pPr>
            <a:lvl2pPr>
              <a:lnSpc>
                <a:spcPct val="100000"/>
              </a:lnSpc>
              <a:spcBef>
                <a:spcPts val="0"/>
              </a:spcBef>
              <a:spcAft>
                <a:spcPts val="0"/>
              </a:spcAft>
              <a:defRPr sz="1723" b="0" cap="none" spc="0" baseline="0">
                <a:solidFill>
                  <a:schemeClr val="tx1"/>
                </a:solidFill>
              </a:defRPr>
            </a:lvl2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2384752283"/>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3A51D20-5745-4D92-9DDA-8301B1B863E6}"/>
              </a:ext>
            </a:extLst>
          </p:cNvPr>
          <p:cNvCxnSpPr>
            <a:cxnSpLocks/>
          </p:cNvCxnSpPr>
          <p:nvPr userDrawn="1"/>
        </p:nvCxnSpPr>
        <p:spPr>
          <a:xfrm>
            <a:off x="734645" y="1304199"/>
            <a:ext cx="5203030" cy="9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A562A7-4842-48D4-B085-240E574B59D0}"/>
              </a:ext>
            </a:extLst>
          </p:cNvPr>
          <p:cNvCxnSpPr>
            <a:cxnSpLocks/>
          </p:cNvCxnSpPr>
          <p:nvPr userDrawn="1"/>
        </p:nvCxnSpPr>
        <p:spPr>
          <a:xfrm>
            <a:off x="6254324" y="1304199"/>
            <a:ext cx="5203030" cy="9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Block Arc 11">
            <a:extLst>
              <a:ext uri="{FF2B5EF4-FFF2-40B4-BE49-F238E27FC236}">
                <a16:creationId xmlns:a16="http://schemas.microsoft.com/office/drawing/2014/main" id="{8E5F73DA-2FAD-4C93-8C8A-3974800E496B}"/>
              </a:ext>
            </a:extLst>
          </p:cNvPr>
          <p:cNvSpPr/>
          <p:nvPr userDrawn="1"/>
        </p:nvSpPr>
        <p:spPr>
          <a:xfrm>
            <a:off x="6163488" y="505887"/>
            <a:ext cx="1953979" cy="15876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6" name="Block Arc 15">
            <a:extLst>
              <a:ext uri="{FF2B5EF4-FFF2-40B4-BE49-F238E27FC236}">
                <a16:creationId xmlns:a16="http://schemas.microsoft.com/office/drawing/2014/main" id="{09D701D5-4AE7-45B5-9B99-B9219E496F68}"/>
              </a:ext>
            </a:extLst>
          </p:cNvPr>
          <p:cNvSpPr/>
          <p:nvPr userDrawn="1"/>
        </p:nvSpPr>
        <p:spPr>
          <a:xfrm>
            <a:off x="638270" y="510396"/>
            <a:ext cx="1953979" cy="15876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7" name="Content Placeholder 2">
            <a:extLst>
              <a:ext uri="{FF2B5EF4-FFF2-40B4-BE49-F238E27FC236}">
                <a16:creationId xmlns:a16="http://schemas.microsoft.com/office/drawing/2014/main" id="{81BE63F0-663D-4DBF-97BA-55C1E77673AA}"/>
              </a:ext>
            </a:extLst>
          </p:cNvPr>
          <p:cNvSpPr>
            <a:spLocks noGrp="1"/>
          </p:cNvSpPr>
          <p:nvPr>
            <p:ph idx="20"/>
          </p:nvPr>
        </p:nvSpPr>
        <p:spPr>
          <a:xfrm>
            <a:off x="2772076" y="1520825"/>
            <a:ext cx="3165599" cy="4645026"/>
          </a:xfrm>
        </p:spPr>
        <p:txBody>
          <a:bodyPr rIns="0">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E67565C2-3079-4CC7-B07F-10D42589496D}"/>
              </a:ext>
            </a:extLst>
          </p:cNvPr>
          <p:cNvSpPr>
            <a:spLocks noGrp="1"/>
          </p:cNvSpPr>
          <p:nvPr>
            <p:ph idx="21"/>
          </p:nvPr>
        </p:nvSpPr>
        <p:spPr>
          <a:xfrm>
            <a:off x="8252443" y="1520825"/>
            <a:ext cx="3204910" cy="4645026"/>
          </a:xfrm>
        </p:spPr>
        <p:txBody>
          <a:bodyPr rIns="0">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4">
            <a:extLst>
              <a:ext uri="{FF2B5EF4-FFF2-40B4-BE49-F238E27FC236}">
                <a16:creationId xmlns:a16="http://schemas.microsoft.com/office/drawing/2014/main" id="{4CB808DA-8BFE-4190-A862-22FC60B469BF}"/>
              </a:ext>
            </a:extLst>
          </p:cNvPr>
          <p:cNvSpPr>
            <a:spLocks noGrp="1"/>
          </p:cNvSpPr>
          <p:nvPr>
            <p:ph type="pic" sz="quarter" idx="15"/>
          </p:nvPr>
        </p:nvSpPr>
        <p:spPr>
          <a:xfrm>
            <a:off x="734645" y="584199"/>
            <a:ext cx="1772308" cy="144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21" name="Picture Placeholder 14">
            <a:extLst>
              <a:ext uri="{FF2B5EF4-FFF2-40B4-BE49-F238E27FC236}">
                <a16:creationId xmlns:a16="http://schemas.microsoft.com/office/drawing/2014/main" id="{F33B1AE1-4337-44A2-858F-7D10604C315D}"/>
              </a:ext>
            </a:extLst>
          </p:cNvPr>
          <p:cNvSpPr>
            <a:spLocks noGrp="1"/>
          </p:cNvSpPr>
          <p:nvPr>
            <p:ph type="pic" sz="quarter" idx="22"/>
          </p:nvPr>
        </p:nvSpPr>
        <p:spPr>
          <a:xfrm>
            <a:off x="6254324" y="584199"/>
            <a:ext cx="1772308" cy="144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24" name="Text Placeholder 7">
            <a:extLst>
              <a:ext uri="{FF2B5EF4-FFF2-40B4-BE49-F238E27FC236}">
                <a16:creationId xmlns:a16="http://schemas.microsoft.com/office/drawing/2014/main" id="{86214F87-AED3-48BB-897C-E0794D8DBB49}"/>
              </a:ext>
            </a:extLst>
          </p:cNvPr>
          <p:cNvSpPr>
            <a:spLocks noGrp="1"/>
          </p:cNvSpPr>
          <p:nvPr>
            <p:ph type="body" sz="quarter" idx="13" hasCustomPrompt="1"/>
          </p:nvPr>
        </p:nvSpPr>
        <p:spPr>
          <a:xfrm>
            <a:off x="2772076" y="584199"/>
            <a:ext cx="3142559" cy="720726"/>
          </a:xfrm>
          <a:prstGeom prst="rect">
            <a:avLst/>
          </a:prstGeom>
        </p:spPr>
        <p:txBody>
          <a:bodyPr tIns="0" bIns="0" anchor="ctr">
            <a:noAutofit/>
          </a:bodyPr>
          <a:lstStyle>
            <a:lvl1pPr>
              <a:lnSpc>
                <a:spcPct val="100000"/>
              </a:lnSpc>
              <a:spcBef>
                <a:spcPts val="0"/>
              </a:spcBef>
              <a:spcAft>
                <a:spcPts val="0"/>
              </a:spcAft>
              <a:defRPr sz="2215" b="1" cap="none" spc="0" baseline="0">
                <a:solidFill>
                  <a:schemeClr val="tx1"/>
                </a:solidFill>
              </a:defRPr>
            </a:lvl1pPr>
            <a:lvl2pPr>
              <a:lnSpc>
                <a:spcPct val="100000"/>
              </a:lnSpc>
              <a:spcBef>
                <a:spcPts val="0"/>
              </a:spcBef>
              <a:spcAft>
                <a:spcPts val="0"/>
              </a:spcAft>
              <a:defRPr sz="1723" b="0" cap="none" spc="0" baseline="0">
                <a:solidFill>
                  <a:schemeClr val="tx1"/>
                </a:solidFill>
              </a:defRPr>
            </a:lvl2pPr>
          </a:lstStyle>
          <a:p>
            <a:pPr lvl="0"/>
            <a:r>
              <a:rPr lang="en-GB" dirty="0"/>
              <a:t>Click to edit title </a:t>
            </a:r>
          </a:p>
          <a:p>
            <a:pPr lvl="1"/>
            <a:r>
              <a:rPr lang="en-GB" dirty="0"/>
              <a:t>Second level</a:t>
            </a:r>
          </a:p>
        </p:txBody>
      </p:sp>
      <p:sp>
        <p:nvSpPr>
          <p:cNvPr id="26" name="Text Placeholder 7">
            <a:extLst>
              <a:ext uri="{FF2B5EF4-FFF2-40B4-BE49-F238E27FC236}">
                <a16:creationId xmlns:a16="http://schemas.microsoft.com/office/drawing/2014/main" id="{6505F722-A30C-4259-A595-9C472B0C245B}"/>
              </a:ext>
            </a:extLst>
          </p:cNvPr>
          <p:cNvSpPr>
            <a:spLocks noGrp="1"/>
          </p:cNvSpPr>
          <p:nvPr>
            <p:ph type="body" sz="quarter" idx="23" hasCustomPrompt="1"/>
          </p:nvPr>
        </p:nvSpPr>
        <p:spPr>
          <a:xfrm>
            <a:off x="8252443" y="584201"/>
            <a:ext cx="3181871" cy="718774"/>
          </a:xfrm>
          <a:prstGeom prst="rect">
            <a:avLst/>
          </a:prstGeom>
        </p:spPr>
        <p:txBody>
          <a:bodyPr tIns="0" bIns="0" anchor="ctr">
            <a:noAutofit/>
          </a:bodyPr>
          <a:lstStyle>
            <a:lvl1pPr>
              <a:lnSpc>
                <a:spcPct val="100000"/>
              </a:lnSpc>
              <a:spcBef>
                <a:spcPts val="0"/>
              </a:spcBef>
              <a:spcAft>
                <a:spcPts val="0"/>
              </a:spcAft>
              <a:defRPr sz="2215" b="1" cap="none" spc="0" baseline="0">
                <a:solidFill>
                  <a:schemeClr val="tx1"/>
                </a:solidFill>
              </a:defRPr>
            </a:lvl1pPr>
            <a:lvl2pPr>
              <a:lnSpc>
                <a:spcPct val="100000"/>
              </a:lnSpc>
              <a:spcBef>
                <a:spcPts val="0"/>
              </a:spcBef>
              <a:spcAft>
                <a:spcPts val="0"/>
              </a:spcAft>
              <a:defRPr sz="1723" b="0" cap="none" spc="0" baseline="0">
                <a:solidFill>
                  <a:schemeClr val="tx1"/>
                </a:solidFill>
              </a:defRPr>
            </a:lvl2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564503177"/>
      </p:ext>
    </p:extLst>
  </p:cSld>
  <p:clrMapOvr>
    <a:masterClrMapping/>
  </p:clrMapOvr>
  <p:transition>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4A9CC33-DCBE-4783-8614-A0CFCFE14E27}"/>
              </a:ext>
            </a:extLst>
          </p:cNvPr>
          <p:cNvCxnSpPr>
            <a:cxnSpLocks/>
          </p:cNvCxnSpPr>
          <p:nvPr userDrawn="1"/>
        </p:nvCxnSpPr>
        <p:spPr>
          <a:xfrm>
            <a:off x="731715" y="4250897"/>
            <a:ext cx="5203030" cy="9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CDBF3F-E451-498C-B78A-619EE211D934}"/>
              </a:ext>
            </a:extLst>
          </p:cNvPr>
          <p:cNvCxnSpPr>
            <a:cxnSpLocks/>
          </p:cNvCxnSpPr>
          <p:nvPr userDrawn="1"/>
        </p:nvCxnSpPr>
        <p:spPr>
          <a:xfrm>
            <a:off x="6251393" y="4250897"/>
            <a:ext cx="5203030" cy="9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8489EE-EFF9-405A-8574-57E9BD601379}"/>
              </a:ext>
            </a:extLst>
          </p:cNvPr>
          <p:cNvCxnSpPr>
            <a:cxnSpLocks/>
          </p:cNvCxnSpPr>
          <p:nvPr userDrawn="1"/>
        </p:nvCxnSpPr>
        <p:spPr>
          <a:xfrm>
            <a:off x="734645" y="1304199"/>
            <a:ext cx="5203030" cy="9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B524D5-E70F-4B96-B849-7BDA6134F9BB}"/>
              </a:ext>
            </a:extLst>
          </p:cNvPr>
          <p:cNvCxnSpPr>
            <a:cxnSpLocks/>
          </p:cNvCxnSpPr>
          <p:nvPr userDrawn="1"/>
        </p:nvCxnSpPr>
        <p:spPr>
          <a:xfrm>
            <a:off x="6254324" y="1304199"/>
            <a:ext cx="5203030" cy="9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DD584D8-9602-487C-A2F4-6E883B931EAF}"/>
              </a:ext>
            </a:extLst>
          </p:cNvPr>
          <p:cNvGrpSpPr/>
          <p:nvPr userDrawn="1"/>
        </p:nvGrpSpPr>
        <p:grpSpPr>
          <a:xfrm>
            <a:off x="638269" y="505888"/>
            <a:ext cx="7479198" cy="1592117"/>
            <a:chOff x="518594" y="505887"/>
            <a:chExt cx="6076848" cy="1592117"/>
          </a:xfrm>
        </p:grpSpPr>
        <p:sp>
          <p:nvSpPr>
            <p:cNvPr id="28" name="Block Arc 27">
              <a:extLst>
                <a:ext uri="{FF2B5EF4-FFF2-40B4-BE49-F238E27FC236}">
                  <a16:creationId xmlns:a16="http://schemas.microsoft.com/office/drawing/2014/main" id="{4BA7047C-A273-4465-BD5E-CD04F5010527}"/>
                </a:ext>
              </a:extLst>
            </p:cNvPr>
            <p:cNvSpPr/>
            <p:nvPr userDrawn="1"/>
          </p:nvSpPr>
          <p:spPr>
            <a:xfrm>
              <a:off x="5007834" y="505887"/>
              <a:ext cx="1587608" cy="15876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34" name="Block Arc 33">
              <a:extLst>
                <a:ext uri="{FF2B5EF4-FFF2-40B4-BE49-F238E27FC236}">
                  <a16:creationId xmlns:a16="http://schemas.microsoft.com/office/drawing/2014/main" id="{D80E02F2-9FC2-411A-9EEF-2CFB6C872469}"/>
                </a:ext>
              </a:extLst>
            </p:cNvPr>
            <p:cNvSpPr/>
            <p:nvPr userDrawn="1"/>
          </p:nvSpPr>
          <p:spPr>
            <a:xfrm>
              <a:off x="518594" y="510396"/>
              <a:ext cx="1587608" cy="15876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grpSp>
      <p:grpSp>
        <p:nvGrpSpPr>
          <p:cNvPr id="35" name="Group 34">
            <a:extLst>
              <a:ext uri="{FF2B5EF4-FFF2-40B4-BE49-F238E27FC236}">
                <a16:creationId xmlns:a16="http://schemas.microsoft.com/office/drawing/2014/main" id="{47771D82-71ED-4D17-9A03-F8838D9F77CE}"/>
              </a:ext>
            </a:extLst>
          </p:cNvPr>
          <p:cNvGrpSpPr/>
          <p:nvPr userDrawn="1"/>
        </p:nvGrpSpPr>
        <p:grpSpPr>
          <a:xfrm>
            <a:off x="638269" y="3441059"/>
            <a:ext cx="7479198" cy="1592117"/>
            <a:chOff x="518594" y="505887"/>
            <a:chExt cx="6076848" cy="1592117"/>
          </a:xfrm>
        </p:grpSpPr>
        <p:sp>
          <p:nvSpPr>
            <p:cNvPr id="36" name="Block Arc 35">
              <a:extLst>
                <a:ext uri="{FF2B5EF4-FFF2-40B4-BE49-F238E27FC236}">
                  <a16:creationId xmlns:a16="http://schemas.microsoft.com/office/drawing/2014/main" id="{9034D438-BCF9-41DC-8F8D-55085062BF3D}"/>
                </a:ext>
              </a:extLst>
            </p:cNvPr>
            <p:cNvSpPr/>
            <p:nvPr userDrawn="1"/>
          </p:nvSpPr>
          <p:spPr>
            <a:xfrm>
              <a:off x="5007834" y="505887"/>
              <a:ext cx="1587608" cy="15876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37" name="Block Arc 36">
              <a:extLst>
                <a:ext uri="{FF2B5EF4-FFF2-40B4-BE49-F238E27FC236}">
                  <a16:creationId xmlns:a16="http://schemas.microsoft.com/office/drawing/2014/main" id="{C4B5920C-AB66-45FA-A1CF-AEDBC345670C}"/>
                </a:ext>
              </a:extLst>
            </p:cNvPr>
            <p:cNvSpPr/>
            <p:nvPr userDrawn="1"/>
          </p:nvSpPr>
          <p:spPr>
            <a:xfrm>
              <a:off x="518594" y="510396"/>
              <a:ext cx="1587608" cy="15876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grpSp>
      <p:sp>
        <p:nvSpPr>
          <p:cNvPr id="38" name="Picture Placeholder 14">
            <a:extLst>
              <a:ext uri="{FF2B5EF4-FFF2-40B4-BE49-F238E27FC236}">
                <a16:creationId xmlns:a16="http://schemas.microsoft.com/office/drawing/2014/main" id="{9B2D8496-4B9C-4DB9-AE9E-073B9C62BF24}"/>
              </a:ext>
            </a:extLst>
          </p:cNvPr>
          <p:cNvSpPr>
            <a:spLocks noGrp="1"/>
          </p:cNvSpPr>
          <p:nvPr>
            <p:ph type="pic" sz="quarter" idx="15"/>
          </p:nvPr>
        </p:nvSpPr>
        <p:spPr>
          <a:xfrm>
            <a:off x="737576" y="584200"/>
            <a:ext cx="1772308" cy="144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39" name="Picture Placeholder 14">
            <a:extLst>
              <a:ext uri="{FF2B5EF4-FFF2-40B4-BE49-F238E27FC236}">
                <a16:creationId xmlns:a16="http://schemas.microsoft.com/office/drawing/2014/main" id="{9DCACC90-2EF3-4A11-B20B-36C9855E3F60}"/>
              </a:ext>
            </a:extLst>
          </p:cNvPr>
          <p:cNvSpPr>
            <a:spLocks noGrp="1"/>
          </p:cNvSpPr>
          <p:nvPr>
            <p:ph type="pic" sz="quarter" idx="18"/>
          </p:nvPr>
        </p:nvSpPr>
        <p:spPr>
          <a:xfrm>
            <a:off x="737576" y="3514918"/>
            <a:ext cx="1772308" cy="144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40" name="Picture Placeholder 14">
            <a:extLst>
              <a:ext uri="{FF2B5EF4-FFF2-40B4-BE49-F238E27FC236}">
                <a16:creationId xmlns:a16="http://schemas.microsoft.com/office/drawing/2014/main" id="{C8BA3C04-90D2-4E14-9ADF-B4173D675B93}"/>
              </a:ext>
            </a:extLst>
          </p:cNvPr>
          <p:cNvSpPr>
            <a:spLocks noGrp="1"/>
          </p:cNvSpPr>
          <p:nvPr>
            <p:ph type="pic" sz="quarter" idx="22"/>
          </p:nvPr>
        </p:nvSpPr>
        <p:spPr>
          <a:xfrm>
            <a:off x="6248271" y="584200"/>
            <a:ext cx="1772308" cy="144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41" name="Picture Placeholder 14">
            <a:extLst>
              <a:ext uri="{FF2B5EF4-FFF2-40B4-BE49-F238E27FC236}">
                <a16:creationId xmlns:a16="http://schemas.microsoft.com/office/drawing/2014/main" id="{1F8BA24D-3455-4DE0-96D0-3ADB5CAD6EB9}"/>
              </a:ext>
            </a:extLst>
          </p:cNvPr>
          <p:cNvSpPr>
            <a:spLocks noGrp="1"/>
          </p:cNvSpPr>
          <p:nvPr>
            <p:ph type="pic" sz="quarter" idx="26"/>
          </p:nvPr>
        </p:nvSpPr>
        <p:spPr>
          <a:xfrm>
            <a:off x="6248271" y="3514918"/>
            <a:ext cx="1772308" cy="144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42" name="Content Placeholder 2">
            <a:extLst>
              <a:ext uri="{FF2B5EF4-FFF2-40B4-BE49-F238E27FC236}">
                <a16:creationId xmlns:a16="http://schemas.microsoft.com/office/drawing/2014/main" id="{613D0DBB-E5C6-401E-8CDF-EA5B68A6D303}"/>
              </a:ext>
            </a:extLst>
          </p:cNvPr>
          <p:cNvSpPr>
            <a:spLocks noGrp="1"/>
          </p:cNvSpPr>
          <p:nvPr>
            <p:ph idx="20"/>
          </p:nvPr>
        </p:nvSpPr>
        <p:spPr>
          <a:xfrm>
            <a:off x="2765756" y="1520825"/>
            <a:ext cx="3177973" cy="1717372"/>
          </a:xfrm>
        </p:spPr>
        <p:txBody>
          <a:bodyPr rIns="0">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3" name="Content Placeholder 2">
            <a:extLst>
              <a:ext uri="{FF2B5EF4-FFF2-40B4-BE49-F238E27FC236}">
                <a16:creationId xmlns:a16="http://schemas.microsoft.com/office/drawing/2014/main" id="{39AC8835-A64D-4B67-8A2F-4C0778CD38D3}"/>
              </a:ext>
            </a:extLst>
          </p:cNvPr>
          <p:cNvSpPr>
            <a:spLocks noGrp="1"/>
          </p:cNvSpPr>
          <p:nvPr>
            <p:ph idx="21"/>
          </p:nvPr>
        </p:nvSpPr>
        <p:spPr>
          <a:xfrm>
            <a:off x="8262542" y="1520825"/>
            <a:ext cx="3194812" cy="1717200"/>
          </a:xfrm>
        </p:spPr>
        <p:txBody>
          <a:bodyPr rIns="0">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4" name="Content Placeholder 2">
            <a:extLst>
              <a:ext uri="{FF2B5EF4-FFF2-40B4-BE49-F238E27FC236}">
                <a16:creationId xmlns:a16="http://schemas.microsoft.com/office/drawing/2014/main" id="{4C049A46-FA16-4F4A-985D-707DE571D252}"/>
              </a:ext>
            </a:extLst>
          </p:cNvPr>
          <p:cNvSpPr>
            <a:spLocks noGrp="1"/>
          </p:cNvSpPr>
          <p:nvPr>
            <p:ph idx="34"/>
          </p:nvPr>
        </p:nvSpPr>
        <p:spPr>
          <a:xfrm>
            <a:off x="2765756" y="4444172"/>
            <a:ext cx="3177973" cy="1717200"/>
          </a:xfrm>
        </p:spPr>
        <p:txBody>
          <a:bodyPr rIns="0">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5" name="Content Placeholder 2">
            <a:extLst>
              <a:ext uri="{FF2B5EF4-FFF2-40B4-BE49-F238E27FC236}">
                <a16:creationId xmlns:a16="http://schemas.microsoft.com/office/drawing/2014/main" id="{2EB5D408-88CC-4602-A3B6-2DD2620CFFD0}"/>
              </a:ext>
            </a:extLst>
          </p:cNvPr>
          <p:cNvSpPr>
            <a:spLocks noGrp="1"/>
          </p:cNvSpPr>
          <p:nvPr>
            <p:ph idx="35"/>
          </p:nvPr>
        </p:nvSpPr>
        <p:spPr>
          <a:xfrm>
            <a:off x="8262541" y="4444172"/>
            <a:ext cx="3194814" cy="1717200"/>
          </a:xfrm>
        </p:spPr>
        <p:txBody>
          <a:bodyPr rIns="0">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7">
            <a:extLst>
              <a:ext uri="{FF2B5EF4-FFF2-40B4-BE49-F238E27FC236}">
                <a16:creationId xmlns:a16="http://schemas.microsoft.com/office/drawing/2014/main" id="{DA6AE1E7-1A74-4758-8474-497D247E3BA9}"/>
              </a:ext>
            </a:extLst>
          </p:cNvPr>
          <p:cNvSpPr>
            <a:spLocks noGrp="1"/>
          </p:cNvSpPr>
          <p:nvPr>
            <p:ph type="body" sz="quarter" idx="13" hasCustomPrompt="1"/>
          </p:nvPr>
        </p:nvSpPr>
        <p:spPr>
          <a:xfrm>
            <a:off x="2765755" y="601155"/>
            <a:ext cx="3177634" cy="696213"/>
          </a:xfrm>
          <a:prstGeom prst="rect">
            <a:avLst/>
          </a:prstGeom>
        </p:spPr>
        <p:txBody>
          <a:bodyPr tIns="0" bIns="0" anchor="ctr">
            <a:noAutofit/>
          </a:bodyPr>
          <a:lstStyle>
            <a:lvl1pPr>
              <a:lnSpc>
                <a:spcPct val="100000"/>
              </a:lnSpc>
              <a:spcBef>
                <a:spcPts val="0"/>
              </a:spcBef>
              <a:spcAft>
                <a:spcPts val="0"/>
              </a:spcAft>
              <a:defRPr sz="2215" b="1" cap="none" spc="0" baseline="0">
                <a:solidFill>
                  <a:schemeClr val="tx1"/>
                </a:solidFill>
              </a:defRPr>
            </a:lvl1pPr>
            <a:lvl2pPr>
              <a:lnSpc>
                <a:spcPct val="100000"/>
              </a:lnSpc>
              <a:spcBef>
                <a:spcPts val="0"/>
              </a:spcBef>
              <a:spcAft>
                <a:spcPts val="0"/>
              </a:spcAft>
              <a:defRPr sz="1723" b="0" cap="none" spc="0" baseline="0">
                <a:solidFill>
                  <a:schemeClr val="tx1"/>
                </a:solidFill>
              </a:defRPr>
            </a:lvl2pPr>
          </a:lstStyle>
          <a:p>
            <a:pPr lvl="0"/>
            <a:r>
              <a:rPr lang="en-GB" dirty="0"/>
              <a:t>Click to edit title </a:t>
            </a:r>
          </a:p>
          <a:p>
            <a:pPr lvl="1"/>
            <a:r>
              <a:rPr lang="en-GB" dirty="0"/>
              <a:t>Second level</a:t>
            </a:r>
          </a:p>
        </p:txBody>
      </p:sp>
      <p:sp>
        <p:nvSpPr>
          <p:cNvPr id="47" name="Text Placeholder 7">
            <a:extLst>
              <a:ext uri="{FF2B5EF4-FFF2-40B4-BE49-F238E27FC236}">
                <a16:creationId xmlns:a16="http://schemas.microsoft.com/office/drawing/2014/main" id="{CD213351-1D84-405B-92E1-F7CF815F1E46}"/>
              </a:ext>
            </a:extLst>
          </p:cNvPr>
          <p:cNvSpPr>
            <a:spLocks noGrp="1"/>
          </p:cNvSpPr>
          <p:nvPr>
            <p:ph type="body" sz="quarter" idx="36" hasCustomPrompt="1"/>
          </p:nvPr>
        </p:nvSpPr>
        <p:spPr>
          <a:xfrm>
            <a:off x="8262543" y="584201"/>
            <a:ext cx="3194814" cy="708287"/>
          </a:xfrm>
          <a:prstGeom prst="rect">
            <a:avLst/>
          </a:prstGeom>
        </p:spPr>
        <p:txBody>
          <a:bodyPr tIns="0" bIns="0" anchor="ctr">
            <a:noAutofit/>
          </a:bodyPr>
          <a:lstStyle>
            <a:lvl1pPr>
              <a:lnSpc>
                <a:spcPct val="100000"/>
              </a:lnSpc>
              <a:spcBef>
                <a:spcPts val="0"/>
              </a:spcBef>
              <a:spcAft>
                <a:spcPts val="0"/>
              </a:spcAft>
              <a:defRPr sz="2215" b="1" cap="none" spc="0" baseline="0">
                <a:solidFill>
                  <a:schemeClr val="tx1"/>
                </a:solidFill>
              </a:defRPr>
            </a:lvl1pPr>
            <a:lvl2pPr>
              <a:lnSpc>
                <a:spcPct val="100000"/>
              </a:lnSpc>
              <a:spcBef>
                <a:spcPts val="0"/>
              </a:spcBef>
              <a:spcAft>
                <a:spcPts val="0"/>
              </a:spcAft>
              <a:defRPr sz="1723" b="0" cap="none" spc="0" baseline="0">
                <a:solidFill>
                  <a:schemeClr val="tx1"/>
                </a:solidFill>
              </a:defRPr>
            </a:lvl2pPr>
          </a:lstStyle>
          <a:p>
            <a:pPr lvl="0"/>
            <a:r>
              <a:rPr lang="en-GB" dirty="0"/>
              <a:t>Click to edit title </a:t>
            </a:r>
          </a:p>
          <a:p>
            <a:pPr lvl="1"/>
            <a:r>
              <a:rPr lang="en-GB" dirty="0"/>
              <a:t>Second level</a:t>
            </a:r>
          </a:p>
        </p:txBody>
      </p:sp>
      <p:sp>
        <p:nvSpPr>
          <p:cNvPr id="48" name="Text Placeholder 7">
            <a:extLst>
              <a:ext uri="{FF2B5EF4-FFF2-40B4-BE49-F238E27FC236}">
                <a16:creationId xmlns:a16="http://schemas.microsoft.com/office/drawing/2014/main" id="{90FAD525-65D7-4AE8-ADCA-D689C8450E42}"/>
              </a:ext>
            </a:extLst>
          </p:cNvPr>
          <p:cNvSpPr>
            <a:spLocks noGrp="1"/>
          </p:cNvSpPr>
          <p:nvPr>
            <p:ph type="body" sz="quarter" idx="37" hasCustomPrompt="1"/>
          </p:nvPr>
        </p:nvSpPr>
        <p:spPr>
          <a:xfrm>
            <a:off x="2765755" y="3532916"/>
            <a:ext cx="3177634" cy="717071"/>
          </a:xfrm>
          <a:prstGeom prst="rect">
            <a:avLst/>
          </a:prstGeom>
        </p:spPr>
        <p:txBody>
          <a:bodyPr tIns="0" bIns="0" anchor="ctr">
            <a:noAutofit/>
          </a:bodyPr>
          <a:lstStyle>
            <a:lvl1pPr>
              <a:lnSpc>
                <a:spcPct val="100000"/>
              </a:lnSpc>
              <a:spcBef>
                <a:spcPts val="0"/>
              </a:spcBef>
              <a:spcAft>
                <a:spcPts val="0"/>
              </a:spcAft>
              <a:defRPr sz="2215" b="1" cap="none" spc="0" baseline="0">
                <a:solidFill>
                  <a:schemeClr val="tx1"/>
                </a:solidFill>
              </a:defRPr>
            </a:lvl1pPr>
            <a:lvl2pPr>
              <a:lnSpc>
                <a:spcPct val="100000"/>
              </a:lnSpc>
              <a:spcBef>
                <a:spcPts val="0"/>
              </a:spcBef>
              <a:spcAft>
                <a:spcPts val="0"/>
              </a:spcAft>
              <a:defRPr sz="1723" b="0" cap="none" spc="0" baseline="0">
                <a:solidFill>
                  <a:schemeClr val="tx1"/>
                </a:solidFill>
              </a:defRPr>
            </a:lvl2pPr>
          </a:lstStyle>
          <a:p>
            <a:pPr lvl="0"/>
            <a:r>
              <a:rPr lang="en-GB"/>
              <a:t>Click to edit title </a:t>
            </a:r>
          </a:p>
          <a:p>
            <a:pPr lvl="1"/>
            <a:r>
              <a:rPr lang="en-GB"/>
              <a:t>Second level</a:t>
            </a:r>
            <a:endParaRPr lang="en-GB" dirty="0"/>
          </a:p>
        </p:txBody>
      </p:sp>
      <p:sp>
        <p:nvSpPr>
          <p:cNvPr id="49" name="Text Placeholder 7">
            <a:extLst>
              <a:ext uri="{FF2B5EF4-FFF2-40B4-BE49-F238E27FC236}">
                <a16:creationId xmlns:a16="http://schemas.microsoft.com/office/drawing/2014/main" id="{35635F84-9274-4194-A48D-A61DE611C326}"/>
              </a:ext>
            </a:extLst>
          </p:cNvPr>
          <p:cNvSpPr>
            <a:spLocks noGrp="1"/>
          </p:cNvSpPr>
          <p:nvPr>
            <p:ph type="body" sz="quarter" idx="38" hasCustomPrompt="1"/>
          </p:nvPr>
        </p:nvSpPr>
        <p:spPr>
          <a:xfrm>
            <a:off x="8262543" y="3532916"/>
            <a:ext cx="3194814" cy="717071"/>
          </a:xfrm>
          <a:prstGeom prst="rect">
            <a:avLst/>
          </a:prstGeom>
        </p:spPr>
        <p:txBody>
          <a:bodyPr tIns="0" bIns="0" anchor="ctr">
            <a:noAutofit/>
          </a:bodyPr>
          <a:lstStyle>
            <a:lvl1pPr>
              <a:lnSpc>
                <a:spcPct val="100000"/>
              </a:lnSpc>
              <a:spcBef>
                <a:spcPts val="0"/>
              </a:spcBef>
              <a:spcAft>
                <a:spcPts val="0"/>
              </a:spcAft>
              <a:defRPr sz="2215" b="1" cap="none" spc="0" baseline="0">
                <a:solidFill>
                  <a:schemeClr val="tx1"/>
                </a:solidFill>
              </a:defRPr>
            </a:lvl1pPr>
            <a:lvl2pPr>
              <a:lnSpc>
                <a:spcPct val="100000"/>
              </a:lnSpc>
              <a:spcBef>
                <a:spcPts val="0"/>
              </a:spcBef>
              <a:spcAft>
                <a:spcPts val="0"/>
              </a:spcAft>
              <a:defRPr sz="1723" b="0" cap="none" spc="0" baseline="0">
                <a:solidFill>
                  <a:schemeClr val="tx1"/>
                </a:solidFill>
              </a:defRPr>
            </a:lvl2pPr>
          </a:lstStyle>
          <a:p>
            <a:pPr lvl="0"/>
            <a:r>
              <a:rPr lang="en-GB"/>
              <a:t>Click to edit title </a:t>
            </a:r>
          </a:p>
          <a:p>
            <a:pPr lvl="1"/>
            <a:r>
              <a:rPr lang="en-GB"/>
              <a:t>Second level</a:t>
            </a:r>
            <a:endParaRPr lang="en-GB" dirty="0"/>
          </a:p>
        </p:txBody>
      </p:sp>
      <p:cxnSp>
        <p:nvCxnSpPr>
          <p:cNvPr id="52" name="Straight Connector 51">
            <a:extLst>
              <a:ext uri="{FF2B5EF4-FFF2-40B4-BE49-F238E27FC236}">
                <a16:creationId xmlns:a16="http://schemas.microsoft.com/office/drawing/2014/main" id="{65DF903A-BA16-4D74-8067-11B05CCD7DEB}"/>
              </a:ext>
            </a:extLst>
          </p:cNvPr>
          <p:cNvCxnSpPr/>
          <p:nvPr userDrawn="1"/>
        </p:nvCxnSpPr>
        <p:spPr>
          <a:xfrm>
            <a:off x="737577" y="3359216"/>
            <a:ext cx="1071684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520085"/>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15" name="Picture Placeholder 12">
            <a:extLst>
              <a:ext uri="{FF2B5EF4-FFF2-40B4-BE49-F238E27FC236}">
                <a16:creationId xmlns:a16="http://schemas.microsoft.com/office/drawing/2014/main" id="{C7FF7CE1-A149-45A9-BF27-BC75A010E568}"/>
              </a:ext>
            </a:extLst>
          </p:cNvPr>
          <p:cNvSpPr>
            <a:spLocks noGrp="1"/>
          </p:cNvSpPr>
          <p:nvPr>
            <p:ph type="pic" sz="quarter" idx="19" hasCustomPrompt="1"/>
          </p:nvPr>
        </p:nvSpPr>
        <p:spPr>
          <a:xfrm>
            <a:off x="2" y="0"/>
            <a:ext cx="7626261" cy="6858000"/>
          </a:xfrm>
          <a:custGeom>
            <a:avLst/>
            <a:gdLst>
              <a:gd name="connsiteX0" fmla="*/ 0 w 6196337"/>
              <a:gd name="connsiteY0" fmla="*/ 0 h 6858000"/>
              <a:gd name="connsiteX1" fmla="*/ 6196337 w 6196337"/>
              <a:gd name="connsiteY1" fmla="*/ 0 h 6858000"/>
              <a:gd name="connsiteX2" fmla="*/ 6135381 w 6196337"/>
              <a:gd name="connsiteY2" fmla="*/ 39078 h 6858000"/>
              <a:gd name="connsiteX3" fmla="*/ 4332974 w 6196337"/>
              <a:gd name="connsiteY3" fmla="*/ 3429001 h 6858000"/>
              <a:gd name="connsiteX4" fmla="*/ 6135381 w 6196337"/>
              <a:gd name="connsiteY4" fmla="*/ 6818922 h 6858000"/>
              <a:gd name="connsiteX5" fmla="*/ 6196337 w 6196337"/>
              <a:gd name="connsiteY5" fmla="*/ 6858000 h 6858000"/>
              <a:gd name="connsiteX6" fmla="*/ 6015312 w 6196337"/>
              <a:gd name="connsiteY6" fmla="*/ 6858000 h 6858000"/>
              <a:gd name="connsiteX7" fmla="*/ 5863882 w 6196337"/>
              <a:gd name="connsiteY7" fmla="*/ 6747194 h 6858000"/>
              <a:gd name="connsiteX8" fmla="*/ 4336162 w 6196337"/>
              <a:gd name="connsiteY8" fmla="*/ 4357983 h 6858000"/>
              <a:gd name="connsiteX9" fmla="*/ 2594638 w 6196337"/>
              <a:gd name="connsiteY9" fmla="*/ 4754036 h 6858000"/>
              <a:gd name="connsiteX10" fmla="*/ 3389366 w 6196337"/>
              <a:gd name="connsiteY10" fmla="*/ 6651582 h 6858000"/>
              <a:gd name="connsiteX11" fmla="*/ 3528829 w 6196337"/>
              <a:gd name="connsiteY11" fmla="*/ 6858000 h 6858000"/>
              <a:gd name="connsiteX12" fmla="*/ 3401115 w 6196337"/>
              <a:gd name="connsiteY12" fmla="*/ 6858000 h 6858000"/>
              <a:gd name="connsiteX13" fmla="*/ 3377755 w 6196337"/>
              <a:gd name="connsiteY13" fmla="*/ 6824947 h 6858000"/>
              <a:gd name="connsiteX14" fmla="*/ 2848581 w 6196337"/>
              <a:gd name="connsiteY14" fmla="*/ 5861044 h 6858000"/>
              <a:gd name="connsiteX15" fmla="*/ 1218305 w 6196337"/>
              <a:gd name="connsiteY15" fmla="*/ 6572557 h 6858000"/>
              <a:gd name="connsiteX16" fmla="*/ 1350667 w 6196337"/>
              <a:gd name="connsiteY16" fmla="*/ 6858000 h 6858000"/>
              <a:gd name="connsiteX17" fmla="*/ 0 w 6196337"/>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96337" h="6858000">
                <a:moveTo>
                  <a:pt x="0" y="0"/>
                </a:moveTo>
                <a:lnTo>
                  <a:pt x="6196337" y="0"/>
                </a:lnTo>
                <a:lnTo>
                  <a:pt x="6135381" y="39078"/>
                </a:lnTo>
                <a:cubicBezTo>
                  <a:pt x="5047938" y="773741"/>
                  <a:pt x="4332974" y="2017876"/>
                  <a:pt x="4332974" y="3429001"/>
                </a:cubicBezTo>
                <a:cubicBezTo>
                  <a:pt x="4332974" y="4840125"/>
                  <a:pt x="5047938" y="6084260"/>
                  <a:pt x="6135381" y="6818922"/>
                </a:cubicBezTo>
                <a:lnTo>
                  <a:pt x="6196337" y="6858000"/>
                </a:lnTo>
                <a:lnTo>
                  <a:pt x="6015312" y="6858000"/>
                </a:lnTo>
                <a:lnTo>
                  <a:pt x="5863882" y="6747194"/>
                </a:lnTo>
                <a:cubicBezTo>
                  <a:pt x="5095808" y="6155312"/>
                  <a:pt x="4553100" y="5311901"/>
                  <a:pt x="4336162" y="4357983"/>
                </a:cubicBezTo>
                <a:lnTo>
                  <a:pt x="2594638" y="4754036"/>
                </a:lnTo>
                <a:cubicBezTo>
                  <a:pt x="2749351" y="5434337"/>
                  <a:pt x="3020227" y="6075234"/>
                  <a:pt x="3389366" y="6651582"/>
                </a:cubicBezTo>
                <a:lnTo>
                  <a:pt x="3528829" y="6858000"/>
                </a:lnTo>
                <a:lnTo>
                  <a:pt x="3401115" y="6858000"/>
                </a:lnTo>
                <a:lnTo>
                  <a:pt x="3377755" y="6824947"/>
                </a:lnTo>
                <a:cubicBezTo>
                  <a:pt x="3173030" y="6520910"/>
                  <a:pt x="2995799" y="6198361"/>
                  <a:pt x="2848581" y="5861044"/>
                </a:cubicBezTo>
                <a:lnTo>
                  <a:pt x="1218305" y="6572557"/>
                </a:lnTo>
                <a:lnTo>
                  <a:pt x="1350667" y="6858000"/>
                </a:lnTo>
                <a:lnTo>
                  <a:pt x="0" y="6858000"/>
                </a:lnTo>
                <a:close/>
              </a:path>
            </a:pathLst>
          </a:custGeom>
          <a:solidFill>
            <a:srgbClr val="49BED8"/>
          </a:solidFill>
        </p:spPr>
        <p:txBody>
          <a:bodyPr wrap="square" lIns="36000" tIns="36000" rIns="36000" bIns="36000" anchor="ctr">
            <a:noAutofit/>
          </a:bodyPr>
          <a:lstStyle>
            <a:lvl1pPr algn="ctr">
              <a:defRPr>
                <a:solidFill>
                  <a:schemeClr val="accent4"/>
                </a:solidFill>
              </a:defRPr>
            </a:lvl1pPr>
          </a:lstStyle>
          <a:p>
            <a:r>
              <a:rPr lang="en-GB" dirty="0"/>
              <a:t>Image here</a:t>
            </a:r>
          </a:p>
        </p:txBody>
      </p:sp>
      <p:sp>
        <p:nvSpPr>
          <p:cNvPr id="16" name="plcSectionNumber">
            <a:extLst>
              <a:ext uri="{FF2B5EF4-FFF2-40B4-BE49-F238E27FC236}">
                <a16:creationId xmlns:a16="http://schemas.microsoft.com/office/drawing/2014/main" id="{64661C9C-B017-4434-9D99-24DAFA1778A7}"/>
              </a:ext>
            </a:extLst>
          </p:cNvPr>
          <p:cNvSpPr>
            <a:spLocks noGrp="1"/>
          </p:cNvSpPr>
          <p:nvPr>
            <p:ph type="body" sz="quarter" idx="23" hasCustomPrompt="1"/>
          </p:nvPr>
        </p:nvSpPr>
        <p:spPr>
          <a:xfrm>
            <a:off x="7162937" y="1029904"/>
            <a:ext cx="4280210" cy="2399096"/>
          </a:xfrm>
          <a:prstGeom prst="rect">
            <a:avLst/>
          </a:prstGeom>
          <a:noFill/>
        </p:spPr>
        <p:txBody>
          <a:bodyPr wrap="square" lIns="0" rIns="0" anchor="b">
            <a:noAutofit/>
          </a:bodyPr>
          <a:lstStyle>
            <a:lvl1pPr algn="l">
              <a:spcAft>
                <a:spcPts val="0"/>
              </a:spcAft>
              <a:defRPr sz="16985" b="0">
                <a:solidFill>
                  <a:schemeClr val="accent4"/>
                </a:solidFill>
              </a:defRPr>
            </a:lvl1pPr>
            <a:lvl2pPr>
              <a:defRPr sz="2954"/>
            </a:lvl2pPr>
            <a:lvl3pPr>
              <a:defRPr sz="2462"/>
            </a:lvl3pPr>
            <a:lvl4pPr>
              <a:defRPr sz="2462"/>
            </a:lvl4pPr>
            <a:lvl5pPr>
              <a:defRPr sz="2462"/>
            </a:lvl5pPr>
          </a:lstStyle>
          <a:p>
            <a:pPr lvl="0"/>
            <a:r>
              <a:rPr lang="en-GB" dirty="0"/>
              <a:t>##</a:t>
            </a:r>
          </a:p>
        </p:txBody>
      </p:sp>
      <p:sp>
        <p:nvSpPr>
          <p:cNvPr id="17" name="plcSectionTitle">
            <a:extLst>
              <a:ext uri="{FF2B5EF4-FFF2-40B4-BE49-F238E27FC236}">
                <a16:creationId xmlns:a16="http://schemas.microsoft.com/office/drawing/2014/main" id="{F233D1F2-EEEC-48DB-98CE-065BAC8CAE99}"/>
              </a:ext>
            </a:extLst>
          </p:cNvPr>
          <p:cNvSpPr>
            <a:spLocks noGrp="1"/>
          </p:cNvSpPr>
          <p:nvPr>
            <p:ph type="body" sz="quarter" idx="13" hasCustomPrompt="1"/>
          </p:nvPr>
        </p:nvSpPr>
        <p:spPr>
          <a:xfrm>
            <a:off x="7163904" y="3495676"/>
            <a:ext cx="4280210" cy="2057400"/>
          </a:xfrm>
          <a:prstGeom prst="rect">
            <a:avLst/>
          </a:prstGeom>
          <a:noFill/>
        </p:spPr>
        <p:txBody>
          <a:bodyPr wrap="square" lIns="0" tIns="144000" rIns="144000" bIns="144000" anchor="t">
            <a:noAutofit/>
          </a:bodyPr>
          <a:lstStyle>
            <a:lvl1pPr>
              <a:lnSpc>
                <a:spcPct val="100000"/>
              </a:lnSpc>
              <a:spcBef>
                <a:spcPts val="738"/>
              </a:spcBef>
              <a:spcAft>
                <a:spcPts val="0"/>
              </a:spcAft>
              <a:defRPr sz="2954" b="1" cap="none" spc="0" baseline="0">
                <a:solidFill>
                  <a:schemeClr val="tx1"/>
                </a:solidFill>
              </a:defRPr>
            </a:lvl1pPr>
            <a:lvl2pPr>
              <a:lnSpc>
                <a:spcPct val="100000"/>
              </a:lnSpc>
              <a:spcBef>
                <a:spcPts val="738"/>
              </a:spcBef>
              <a:spcAft>
                <a:spcPts val="0"/>
              </a:spcAft>
              <a:defRPr sz="2215"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sp>
        <p:nvSpPr>
          <p:cNvPr id="7" name="txtSecureMarker2" hidden="1"/>
          <p:cNvSpPr txBox="1"/>
          <p:nvPr userDrawn="1"/>
        </p:nvSpPr>
        <p:spPr>
          <a:xfrm>
            <a:off x="4162377" y="6490742"/>
            <a:ext cx="3770880" cy="300749"/>
          </a:xfrm>
          <a:prstGeom prst="rect">
            <a:avLst/>
          </a:prstGeom>
          <a:noFill/>
        </p:spPr>
        <p:txBody>
          <a:bodyPr wrap="square" rtlCol="0" anchor="b" anchorCtr="0">
            <a:no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
        <p:nvSpPr>
          <p:cNvPr id="8" name="txtSecureMarker1" hidden="1"/>
          <p:cNvSpPr txBox="1"/>
          <p:nvPr userDrawn="1"/>
        </p:nvSpPr>
        <p:spPr>
          <a:xfrm>
            <a:off x="4162917" y="44969"/>
            <a:ext cx="3768234" cy="300749"/>
          </a:xfrm>
          <a:prstGeom prst="rect">
            <a:avLst/>
          </a:prstGeom>
          <a:noFill/>
        </p:spPr>
        <p:txBody>
          <a:bodyPr wrap="square" rtlCol="0">
            <a:no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Tree>
    <p:extLst>
      <p:ext uri="{BB962C8B-B14F-4D97-AF65-F5344CB8AC3E}">
        <p14:creationId xmlns:p14="http://schemas.microsoft.com/office/powerpoint/2010/main" val="379108267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2049B26-CF9B-49EF-BD59-22837DE37AAD}"/>
              </a:ext>
            </a:extLst>
          </p:cNvPr>
          <p:cNvGrpSpPr/>
          <p:nvPr userDrawn="1"/>
        </p:nvGrpSpPr>
        <p:grpSpPr>
          <a:xfrm>
            <a:off x="654893" y="2078109"/>
            <a:ext cx="7063225" cy="4038992"/>
            <a:chOff x="532101" y="2078109"/>
            <a:chExt cx="5738870" cy="4038992"/>
          </a:xfrm>
        </p:grpSpPr>
        <p:grpSp>
          <p:nvGrpSpPr>
            <p:cNvPr id="22" name="Group 21">
              <a:extLst>
                <a:ext uri="{FF2B5EF4-FFF2-40B4-BE49-F238E27FC236}">
                  <a16:creationId xmlns:a16="http://schemas.microsoft.com/office/drawing/2014/main" id="{4AF06882-6603-4797-9EF4-2235E406B5AF}"/>
                </a:ext>
              </a:extLst>
            </p:cNvPr>
            <p:cNvGrpSpPr/>
            <p:nvPr userDrawn="1"/>
          </p:nvGrpSpPr>
          <p:grpSpPr>
            <a:xfrm>
              <a:off x="5010971" y="2080414"/>
              <a:ext cx="1260000" cy="4036687"/>
              <a:chOff x="532101" y="2078109"/>
              <a:chExt cx="1260000" cy="4036687"/>
            </a:xfrm>
          </p:grpSpPr>
          <p:sp>
            <p:nvSpPr>
              <p:cNvPr id="27" name="Block Arc 26">
                <a:extLst>
                  <a:ext uri="{FF2B5EF4-FFF2-40B4-BE49-F238E27FC236}">
                    <a16:creationId xmlns:a16="http://schemas.microsoft.com/office/drawing/2014/main" id="{D9E0BE78-B7C9-4E00-B5CF-CDB2180E5A85}"/>
                  </a:ext>
                </a:extLst>
              </p:cNvPr>
              <p:cNvSpPr/>
              <p:nvPr userDrawn="1"/>
            </p:nvSpPr>
            <p:spPr>
              <a:xfrm>
                <a:off x="532101" y="4854796"/>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28" name="Block Arc 27">
                <a:extLst>
                  <a:ext uri="{FF2B5EF4-FFF2-40B4-BE49-F238E27FC236}">
                    <a16:creationId xmlns:a16="http://schemas.microsoft.com/office/drawing/2014/main" id="{B43A99E5-0B95-4614-BB97-8EA8B6DDD35F}"/>
                  </a:ext>
                </a:extLst>
              </p:cNvPr>
              <p:cNvSpPr/>
              <p:nvPr userDrawn="1"/>
            </p:nvSpPr>
            <p:spPr>
              <a:xfrm>
                <a:off x="532101" y="3468758"/>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29" name="Block Arc 28">
                <a:extLst>
                  <a:ext uri="{FF2B5EF4-FFF2-40B4-BE49-F238E27FC236}">
                    <a16:creationId xmlns:a16="http://schemas.microsoft.com/office/drawing/2014/main" id="{4FDE45FC-D7D9-4B88-810C-BE25659402E9}"/>
                  </a:ext>
                </a:extLst>
              </p:cNvPr>
              <p:cNvSpPr/>
              <p:nvPr userDrawn="1"/>
            </p:nvSpPr>
            <p:spPr>
              <a:xfrm>
                <a:off x="532101" y="2078109"/>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grpSp>
        <p:grpSp>
          <p:nvGrpSpPr>
            <p:cNvPr id="23" name="Group 22">
              <a:extLst>
                <a:ext uri="{FF2B5EF4-FFF2-40B4-BE49-F238E27FC236}">
                  <a16:creationId xmlns:a16="http://schemas.microsoft.com/office/drawing/2014/main" id="{406668F9-4BD7-4D32-95D7-788811374711}"/>
                </a:ext>
              </a:extLst>
            </p:cNvPr>
            <p:cNvGrpSpPr/>
            <p:nvPr userDrawn="1"/>
          </p:nvGrpSpPr>
          <p:grpSpPr>
            <a:xfrm>
              <a:off x="532101" y="2078109"/>
              <a:ext cx="1260000" cy="4036687"/>
              <a:chOff x="532101" y="2078109"/>
              <a:chExt cx="1260000" cy="4036687"/>
            </a:xfrm>
          </p:grpSpPr>
          <p:sp>
            <p:nvSpPr>
              <p:cNvPr id="24" name="Block Arc 23">
                <a:extLst>
                  <a:ext uri="{FF2B5EF4-FFF2-40B4-BE49-F238E27FC236}">
                    <a16:creationId xmlns:a16="http://schemas.microsoft.com/office/drawing/2014/main" id="{3025CF18-3EC7-4F1C-9CB3-15F734043BE3}"/>
                  </a:ext>
                </a:extLst>
              </p:cNvPr>
              <p:cNvSpPr/>
              <p:nvPr userDrawn="1"/>
            </p:nvSpPr>
            <p:spPr>
              <a:xfrm>
                <a:off x="532101" y="4854796"/>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25" name="Block Arc 24">
                <a:extLst>
                  <a:ext uri="{FF2B5EF4-FFF2-40B4-BE49-F238E27FC236}">
                    <a16:creationId xmlns:a16="http://schemas.microsoft.com/office/drawing/2014/main" id="{EBD8E5C6-38CA-4216-96C0-A6664B1B7E3C}"/>
                  </a:ext>
                </a:extLst>
              </p:cNvPr>
              <p:cNvSpPr/>
              <p:nvPr userDrawn="1"/>
            </p:nvSpPr>
            <p:spPr>
              <a:xfrm>
                <a:off x="532101" y="3468758"/>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26" name="Block Arc 25">
                <a:extLst>
                  <a:ext uri="{FF2B5EF4-FFF2-40B4-BE49-F238E27FC236}">
                    <a16:creationId xmlns:a16="http://schemas.microsoft.com/office/drawing/2014/main" id="{C83B5984-13D1-4476-9EDD-DA4B72C04475}"/>
                  </a:ext>
                </a:extLst>
              </p:cNvPr>
              <p:cNvSpPr/>
              <p:nvPr userDrawn="1"/>
            </p:nvSpPr>
            <p:spPr>
              <a:xfrm>
                <a:off x="532101" y="2078109"/>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grpSp>
      </p:grpSp>
      <p:cxnSp>
        <p:nvCxnSpPr>
          <p:cNvPr id="30" name="Straight Connector 29">
            <a:extLst>
              <a:ext uri="{FF2B5EF4-FFF2-40B4-BE49-F238E27FC236}">
                <a16:creationId xmlns:a16="http://schemas.microsoft.com/office/drawing/2014/main" id="{614945DC-33C2-437A-B998-462973373205}"/>
              </a:ext>
            </a:extLst>
          </p:cNvPr>
          <p:cNvCxnSpPr/>
          <p:nvPr userDrawn="1"/>
        </p:nvCxnSpPr>
        <p:spPr>
          <a:xfrm>
            <a:off x="734647" y="2704699"/>
            <a:ext cx="10722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FBDF36-D285-4B08-A558-3CCA39F4A9C1}"/>
              </a:ext>
            </a:extLst>
          </p:cNvPr>
          <p:cNvCxnSpPr/>
          <p:nvPr userDrawn="1"/>
        </p:nvCxnSpPr>
        <p:spPr>
          <a:xfrm>
            <a:off x="734647" y="4098758"/>
            <a:ext cx="10722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707C6AA-7068-4C10-BDFE-AF1ECF7F93FC}"/>
              </a:ext>
            </a:extLst>
          </p:cNvPr>
          <p:cNvCxnSpPr/>
          <p:nvPr userDrawn="1"/>
        </p:nvCxnSpPr>
        <p:spPr>
          <a:xfrm>
            <a:off x="734646" y="5484796"/>
            <a:ext cx="10722708"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 Placeholder 7">
            <a:extLst>
              <a:ext uri="{FF2B5EF4-FFF2-40B4-BE49-F238E27FC236}">
                <a16:creationId xmlns:a16="http://schemas.microsoft.com/office/drawing/2014/main" id="{6A453845-9490-409A-B938-0B8F87F040B4}"/>
              </a:ext>
            </a:extLst>
          </p:cNvPr>
          <p:cNvSpPr>
            <a:spLocks noGrp="1"/>
          </p:cNvSpPr>
          <p:nvPr>
            <p:ph type="body" sz="quarter" idx="13" hasCustomPrompt="1"/>
          </p:nvPr>
        </p:nvSpPr>
        <p:spPr>
          <a:xfrm>
            <a:off x="734646" y="584201"/>
            <a:ext cx="10722708" cy="720725"/>
          </a:xfrm>
          <a:prstGeom prst="rect">
            <a:avLst/>
          </a:prstGeom>
        </p:spPr>
        <p:txBody>
          <a:bodyPr tIns="0" bIns="0" anchor="t"/>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baseline="0">
                <a:solidFill>
                  <a:schemeClr val="tx1"/>
                </a:solidFill>
              </a:defRPr>
            </a:lvl2pPr>
          </a:lstStyle>
          <a:p>
            <a:pPr lvl="0"/>
            <a:r>
              <a:rPr lang="en-GB"/>
              <a:t>Click to edit title </a:t>
            </a:r>
          </a:p>
          <a:p>
            <a:pPr lvl="1"/>
            <a:r>
              <a:rPr lang="en-GB"/>
              <a:t>Second level</a:t>
            </a:r>
            <a:endParaRPr lang="en-GB" dirty="0"/>
          </a:p>
        </p:txBody>
      </p:sp>
      <p:sp>
        <p:nvSpPr>
          <p:cNvPr id="34" name="Picture Placeholder 3">
            <a:extLst>
              <a:ext uri="{FF2B5EF4-FFF2-40B4-BE49-F238E27FC236}">
                <a16:creationId xmlns:a16="http://schemas.microsoft.com/office/drawing/2014/main" id="{570C508E-D717-4BB4-9001-7298193F0D88}"/>
              </a:ext>
            </a:extLst>
          </p:cNvPr>
          <p:cNvSpPr>
            <a:spLocks noGrp="1"/>
          </p:cNvSpPr>
          <p:nvPr>
            <p:ph type="pic" sz="quarter" idx="15"/>
          </p:nvPr>
        </p:nvSpPr>
        <p:spPr>
          <a:xfrm>
            <a:off x="734647" y="2143291"/>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35" name="Picture Placeholder 3">
            <a:extLst>
              <a:ext uri="{FF2B5EF4-FFF2-40B4-BE49-F238E27FC236}">
                <a16:creationId xmlns:a16="http://schemas.microsoft.com/office/drawing/2014/main" id="{BE18D155-822F-4A8A-9ED3-B8A6C8279490}"/>
              </a:ext>
            </a:extLst>
          </p:cNvPr>
          <p:cNvSpPr>
            <a:spLocks noGrp="1"/>
          </p:cNvSpPr>
          <p:nvPr>
            <p:ph type="pic" sz="quarter" idx="18"/>
          </p:nvPr>
        </p:nvSpPr>
        <p:spPr>
          <a:xfrm>
            <a:off x="6248000" y="2143291"/>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36" name="Text Placeholder 2">
            <a:extLst>
              <a:ext uri="{FF2B5EF4-FFF2-40B4-BE49-F238E27FC236}">
                <a16:creationId xmlns:a16="http://schemas.microsoft.com/office/drawing/2014/main" id="{14845D16-5DB0-4ADB-9AB1-651EDF5D6822}"/>
              </a:ext>
            </a:extLst>
          </p:cNvPr>
          <p:cNvSpPr>
            <a:spLocks noGrp="1"/>
          </p:cNvSpPr>
          <p:nvPr>
            <p:ph type="body" sz="quarter" idx="21" hasCustomPrompt="1"/>
          </p:nvPr>
        </p:nvSpPr>
        <p:spPr>
          <a:xfrm>
            <a:off x="2285417" y="2181823"/>
            <a:ext cx="3631627" cy="484316"/>
          </a:xfrm>
        </p:spPr>
        <p:txBody>
          <a:bodyPr anchor="b">
            <a:noAutofit/>
          </a:bodyPr>
          <a:lstStyle>
            <a:lvl1pPr>
              <a:lnSpc>
                <a:spcPct val="90000"/>
              </a:lnSpc>
              <a:spcAft>
                <a:spcPts val="0"/>
              </a:spcAft>
              <a:defRPr sz="2215" cap="none" baseline="0">
                <a:solidFill>
                  <a:schemeClr val="tx1"/>
                </a:solidFill>
              </a:defRPr>
            </a:lvl1pPr>
          </a:lstStyle>
          <a:p>
            <a:pPr lvl="0"/>
            <a:r>
              <a:rPr lang="en-GB" dirty="0"/>
              <a:t>Name</a:t>
            </a:r>
          </a:p>
        </p:txBody>
      </p:sp>
      <p:sp>
        <p:nvSpPr>
          <p:cNvPr id="37" name="Text Placeholder 4">
            <a:extLst>
              <a:ext uri="{FF2B5EF4-FFF2-40B4-BE49-F238E27FC236}">
                <a16:creationId xmlns:a16="http://schemas.microsoft.com/office/drawing/2014/main" id="{86440B5F-58DD-4CF1-8512-5B373E987135}"/>
              </a:ext>
            </a:extLst>
          </p:cNvPr>
          <p:cNvSpPr>
            <a:spLocks noGrp="1"/>
          </p:cNvSpPr>
          <p:nvPr>
            <p:ph type="body" sz="quarter" idx="22" hasCustomPrompt="1"/>
          </p:nvPr>
        </p:nvSpPr>
        <p:spPr>
          <a:xfrm>
            <a:off x="2285455" y="2759243"/>
            <a:ext cx="3630791" cy="347663"/>
          </a:xfrm>
        </p:spPr>
        <p:txBody>
          <a:bodyPr anchor="t">
            <a:noAutofit/>
          </a:bodyPr>
          <a:lstStyle>
            <a:lvl1pPr>
              <a:defRPr sz="1477" b="0" baseline="0"/>
            </a:lvl1pPr>
          </a:lstStyle>
          <a:p>
            <a:pPr lvl="0"/>
            <a:r>
              <a:rPr lang="en-GB" dirty="0"/>
              <a:t>Job title</a:t>
            </a:r>
          </a:p>
        </p:txBody>
      </p:sp>
      <p:sp>
        <p:nvSpPr>
          <p:cNvPr id="38" name="Text Placeholder 2">
            <a:extLst>
              <a:ext uri="{FF2B5EF4-FFF2-40B4-BE49-F238E27FC236}">
                <a16:creationId xmlns:a16="http://schemas.microsoft.com/office/drawing/2014/main" id="{0C72D8BD-E17D-40B3-98C7-E712633708FE}"/>
              </a:ext>
            </a:extLst>
          </p:cNvPr>
          <p:cNvSpPr>
            <a:spLocks noGrp="1"/>
          </p:cNvSpPr>
          <p:nvPr>
            <p:ph type="body" sz="quarter" idx="33" hasCustomPrompt="1"/>
          </p:nvPr>
        </p:nvSpPr>
        <p:spPr>
          <a:xfrm>
            <a:off x="7825727" y="2181823"/>
            <a:ext cx="3631627" cy="484316"/>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39" name="Text Placeholder 4">
            <a:extLst>
              <a:ext uri="{FF2B5EF4-FFF2-40B4-BE49-F238E27FC236}">
                <a16:creationId xmlns:a16="http://schemas.microsoft.com/office/drawing/2014/main" id="{35C7A2B5-71EF-4208-B061-ED23F0000BE3}"/>
              </a:ext>
            </a:extLst>
          </p:cNvPr>
          <p:cNvSpPr>
            <a:spLocks noGrp="1"/>
          </p:cNvSpPr>
          <p:nvPr>
            <p:ph type="body" sz="quarter" idx="34" hasCustomPrompt="1"/>
          </p:nvPr>
        </p:nvSpPr>
        <p:spPr>
          <a:xfrm>
            <a:off x="7826563" y="2759243"/>
            <a:ext cx="3630791" cy="347663"/>
          </a:xfrm>
        </p:spPr>
        <p:txBody>
          <a:bodyPr anchor="t">
            <a:noAutofit/>
          </a:bodyPr>
          <a:lstStyle>
            <a:lvl1pPr>
              <a:defRPr sz="1477" b="0" baseline="0"/>
            </a:lvl1pPr>
          </a:lstStyle>
          <a:p>
            <a:pPr lvl="0"/>
            <a:r>
              <a:rPr lang="en-GB"/>
              <a:t>Job title</a:t>
            </a:r>
            <a:endParaRPr lang="en-GB" dirty="0"/>
          </a:p>
        </p:txBody>
      </p:sp>
      <p:sp>
        <p:nvSpPr>
          <p:cNvPr id="40" name="Picture Placeholder 3">
            <a:extLst>
              <a:ext uri="{FF2B5EF4-FFF2-40B4-BE49-F238E27FC236}">
                <a16:creationId xmlns:a16="http://schemas.microsoft.com/office/drawing/2014/main" id="{CF657B85-1B12-43B1-8305-E149E4022655}"/>
              </a:ext>
            </a:extLst>
          </p:cNvPr>
          <p:cNvSpPr>
            <a:spLocks noGrp="1"/>
          </p:cNvSpPr>
          <p:nvPr>
            <p:ph type="pic" sz="quarter" idx="35"/>
          </p:nvPr>
        </p:nvSpPr>
        <p:spPr>
          <a:xfrm>
            <a:off x="734647" y="3533940"/>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41" name="Picture Placeholder 3">
            <a:extLst>
              <a:ext uri="{FF2B5EF4-FFF2-40B4-BE49-F238E27FC236}">
                <a16:creationId xmlns:a16="http://schemas.microsoft.com/office/drawing/2014/main" id="{8503BBAC-600F-48D8-8692-461F6D308A8B}"/>
              </a:ext>
            </a:extLst>
          </p:cNvPr>
          <p:cNvSpPr>
            <a:spLocks noGrp="1"/>
          </p:cNvSpPr>
          <p:nvPr>
            <p:ph type="pic" sz="quarter" idx="36"/>
          </p:nvPr>
        </p:nvSpPr>
        <p:spPr>
          <a:xfrm>
            <a:off x="6248000" y="3533940"/>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42" name="Text Placeholder 2">
            <a:extLst>
              <a:ext uri="{FF2B5EF4-FFF2-40B4-BE49-F238E27FC236}">
                <a16:creationId xmlns:a16="http://schemas.microsoft.com/office/drawing/2014/main" id="{5FD4CBD0-DB86-45ED-BEE1-C8B702A1596C}"/>
              </a:ext>
            </a:extLst>
          </p:cNvPr>
          <p:cNvSpPr>
            <a:spLocks noGrp="1"/>
          </p:cNvSpPr>
          <p:nvPr>
            <p:ph type="body" sz="quarter" idx="37" hasCustomPrompt="1"/>
          </p:nvPr>
        </p:nvSpPr>
        <p:spPr>
          <a:xfrm>
            <a:off x="2285417" y="3572473"/>
            <a:ext cx="3631627" cy="484316"/>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43" name="Text Placeholder 4">
            <a:extLst>
              <a:ext uri="{FF2B5EF4-FFF2-40B4-BE49-F238E27FC236}">
                <a16:creationId xmlns:a16="http://schemas.microsoft.com/office/drawing/2014/main" id="{5EEC3B76-0DA0-49DA-8FEA-7004E622141E}"/>
              </a:ext>
            </a:extLst>
          </p:cNvPr>
          <p:cNvSpPr>
            <a:spLocks noGrp="1"/>
          </p:cNvSpPr>
          <p:nvPr>
            <p:ph type="body" sz="quarter" idx="38" hasCustomPrompt="1"/>
          </p:nvPr>
        </p:nvSpPr>
        <p:spPr>
          <a:xfrm>
            <a:off x="2285455" y="4149893"/>
            <a:ext cx="3630791" cy="347663"/>
          </a:xfrm>
        </p:spPr>
        <p:txBody>
          <a:bodyPr anchor="t">
            <a:noAutofit/>
          </a:bodyPr>
          <a:lstStyle>
            <a:lvl1pPr>
              <a:defRPr sz="1477" b="0" baseline="0"/>
            </a:lvl1pPr>
          </a:lstStyle>
          <a:p>
            <a:pPr lvl="0"/>
            <a:r>
              <a:rPr lang="en-GB"/>
              <a:t>Job title</a:t>
            </a:r>
            <a:endParaRPr lang="en-GB" dirty="0"/>
          </a:p>
        </p:txBody>
      </p:sp>
      <p:sp>
        <p:nvSpPr>
          <p:cNvPr id="44" name="Text Placeholder 2">
            <a:extLst>
              <a:ext uri="{FF2B5EF4-FFF2-40B4-BE49-F238E27FC236}">
                <a16:creationId xmlns:a16="http://schemas.microsoft.com/office/drawing/2014/main" id="{A2B7D4B8-3D1D-438F-AD20-4EF7ABADEA89}"/>
              </a:ext>
            </a:extLst>
          </p:cNvPr>
          <p:cNvSpPr>
            <a:spLocks noGrp="1"/>
          </p:cNvSpPr>
          <p:nvPr>
            <p:ph type="body" sz="quarter" idx="39" hasCustomPrompt="1"/>
          </p:nvPr>
        </p:nvSpPr>
        <p:spPr>
          <a:xfrm>
            <a:off x="7825727" y="3572473"/>
            <a:ext cx="3631627" cy="484316"/>
          </a:xfrm>
        </p:spPr>
        <p:txBody>
          <a:bodyPr anchor="b">
            <a:noAutofit/>
          </a:bodyPr>
          <a:lstStyle>
            <a:lvl1pPr>
              <a:lnSpc>
                <a:spcPct val="90000"/>
              </a:lnSpc>
              <a:spcAft>
                <a:spcPts val="0"/>
              </a:spcAft>
              <a:defRPr sz="2215" cap="none" baseline="0">
                <a:solidFill>
                  <a:schemeClr val="tx1"/>
                </a:solidFill>
              </a:defRPr>
            </a:lvl1pPr>
          </a:lstStyle>
          <a:p>
            <a:pPr lvl="0"/>
            <a:r>
              <a:rPr lang="en-GB"/>
              <a:t>Name </a:t>
            </a:r>
            <a:endParaRPr lang="en-GB" dirty="0"/>
          </a:p>
        </p:txBody>
      </p:sp>
      <p:sp>
        <p:nvSpPr>
          <p:cNvPr id="45" name="Text Placeholder 4">
            <a:extLst>
              <a:ext uri="{FF2B5EF4-FFF2-40B4-BE49-F238E27FC236}">
                <a16:creationId xmlns:a16="http://schemas.microsoft.com/office/drawing/2014/main" id="{9B9AB757-4DDF-4CDA-AC88-C50A23960DBA}"/>
              </a:ext>
            </a:extLst>
          </p:cNvPr>
          <p:cNvSpPr>
            <a:spLocks noGrp="1"/>
          </p:cNvSpPr>
          <p:nvPr>
            <p:ph type="body" sz="quarter" idx="40" hasCustomPrompt="1"/>
          </p:nvPr>
        </p:nvSpPr>
        <p:spPr>
          <a:xfrm>
            <a:off x="7826563" y="4149893"/>
            <a:ext cx="3630791" cy="347663"/>
          </a:xfrm>
        </p:spPr>
        <p:txBody>
          <a:bodyPr anchor="t">
            <a:noAutofit/>
          </a:bodyPr>
          <a:lstStyle>
            <a:lvl1pPr>
              <a:defRPr sz="1477" b="0" baseline="0"/>
            </a:lvl1pPr>
          </a:lstStyle>
          <a:p>
            <a:pPr lvl="0"/>
            <a:r>
              <a:rPr lang="en-GB"/>
              <a:t>Job title</a:t>
            </a:r>
            <a:endParaRPr lang="en-GB" dirty="0"/>
          </a:p>
        </p:txBody>
      </p:sp>
      <p:sp>
        <p:nvSpPr>
          <p:cNvPr id="46" name="Picture Placeholder 3">
            <a:extLst>
              <a:ext uri="{FF2B5EF4-FFF2-40B4-BE49-F238E27FC236}">
                <a16:creationId xmlns:a16="http://schemas.microsoft.com/office/drawing/2014/main" id="{8222754B-3B9A-481F-9184-EF2A64868DAE}"/>
              </a:ext>
            </a:extLst>
          </p:cNvPr>
          <p:cNvSpPr>
            <a:spLocks noGrp="1"/>
          </p:cNvSpPr>
          <p:nvPr>
            <p:ph type="pic" sz="quarter" idx="41"/>
          </p:nvPr>
        </p:nvSpPr>
        <p:spPr>
          <a:xfrm>
            <a:off x="734647" y="4924591"/>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47" name="Picture Placeholder 3">
            <a:extLst>
              <a:ext uri="{FF2B5EF4-FFF2-40B4-BE49-F238E27FC236}">
                <a16:creationId xmlns:a16="http://schemas.microsoft.com/office/drawing/2014/main" id="{1E52AFE7-3AA1-4FFF-8B12-F7A3E299F804}"/>
              </a:ext>
            </a:extLst>
          </p:cNvPr>
          <p:cNvSpPr>
            <a:spLocks noGrp="1"/>
          </p:cNvSpPr>
          <p:nvPr>
            <p:ph type="pic" sz="quarter" idx="42"/>
          </p:nvPr>
        </p:nvSpPr>
        <p:spPr>
          <a:xfrm>
            <a:off x="6248000" y="4924591"/>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48" name="Text Placeholder 2">
            <a:extLst>
              <a:ext uri="{FF2B5EF4-FFF2-40B4-BE49-F238E27FC236}">
                <a16:creationId xmlns:a16="http://schemas.microsoft.com/office/drawing/2014/main" id="{582B9DBC-EB87-4AB3-B4B1-5F8B8FC30199}"/>
              </a:ext>
            </a:extLst>
          </p:cNvPr>
          <p:cNvSpPr>
            <a:spLocks noGrp="1"/>
          </p:cNvSpPr>
          <p:nvPr>
            <p:ph type="body" sz="quarter" idx="43" hasCustomPrompt="1"/>
          </p:nvPr>
        </p:nvSpPr>
        <p:spPr>
          <a:xfrm>
            <a:off x="2285417" y="4963123"/>
            <a:ext cx="3631627" cy="484316"/>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50" name="Text Placeholder 4">
            <a:extLst>
              <a:ext uri="{FF2B5EF4-FFF2-40B4-BE49-F238E27FC236}">
                <a16:creationId xmlns:a16="http://schemas.microsoft.com/office/drawing/2014/main" id="{BD927E66-96D6-4185-A3A4-6E85F61BBF43}"/>
              </a:ext>
            </a:extLst>
          </p:cNvPr>
          <p:cNvSpPr>
            <a:spLocks noGrp="1"/>
          </p:cNvSpPr>
          <p:nvPr>
            <p:ph type="body" sz="quarter" idx="44" hasCustomPrompt="1"/>
          </p:nvPr>
        </p:nvSpPr>
        <p:spPr>
          <a:xfrm>
            <a:off x="2285455" y="5540543"/>
            <a:ext cx="3630791" cy="347663"/>
          </a:xfrm>
        </p:spPr>
        <p:txBody>
          <a:bodyPr anchor="t">
            <a:noAutofit/>
          </a:bodyPr>
          <a:lstStyle>
            <a:lvl1pPr>
              <a:defRPr sz="1477" b="0" baseline="0"/>
            </a:lvl1pPr>
          </a:lstStyle>
          <a:p>
            <a:pPr lvl="0"/>
            <a:r>
              <a:rPr lang="en-GB"/>
              <a:t>Job title</a:t>
            </a:r>
            <a:endParaRPr lang="en-GB" dirty="0"/>
          </a:p>
        </p:txBody>
      </p:sp>
      <p:sp>
        <p:nvSpPr>
          <p:cNvPr id="51" name="Text Placeholder 2">
            <a:extLst>
              <a:ext uri="{FF2B5EF4-FFF2-40B4-BE49-F238E27FC236}">
                <a16:creationId xmlns:a16="http://schemas.microsoft.com/office/drawing/2014/main" id="{7C181556-8824-4DEA-871F-C89843E17157}"/>
              </a:ext>
            </a:extLst>
          </p:cNvPr>
          <p:cNvSpPr>
            <a:spLocks noGrp="1"/>
          </p:cNvSpPr>
          <p:nvPr>
            <p:ph type="body" sz="quarter" idx="45" hasCustomPrompt="1"/>
          </p:nvPr>
        </p:nvSpPr>
        <p:spPr>
          <a:xfrm>
            <a:off x="7825727" y="4963123"/>
            <a:ext cx="3631627" cy="484316"/>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52" name="Text Placeholder 4">
            <a:extLst>
              <a:ext uri="{FF2B5EF4-FFF2-40B4-BE49-F238E27FC236}">
                <a16:creationId xmlns:a16="http://schemas.microsoft.com/office/drawing/2014/main" id="{723A6BE0-3DE8-44D1-AB68-22018F5EB3E3}"/>
              </a:ext>
            </a:extLst>
          </p:cNvPr>
          <p:cNvSpPr>
            <a:spLocks noGrp="1"/>
          </p:cNvSpPr>
          <p:nvPr>
            <p:ph type="body" sz="quarter" idx="46" hasCustomPrompt="1"/>
          </p:nvPr>
        </p:nvSpPr>
        <p:spPr>
          <a:xfrm>
            <a:off x="7826563" y="5540543"/>
            <a:ext cx="3630791" cy="347663"/>
          </a:xfrm>
        </p:spPr>
        <p:txBody>
          <a:bodyPr anchor="t">
            <a:noAutofit/>
          </a:bodyPr>
          <a:lstStyle>
            <a:lvl1pPr>
              <a:defRPr sz="1477" b="0" baseline="0"/>
            </a:lvl1pPr>
          </a:lstStyle>
          <a:p>
            <a:pPr lvl="0"/>
            <a:r>
              <a:rPr lang="en-GB" dirty="0"/>
              <a:t>Job title</a:t>
            </a:r>
          </a:p>
        </p:txBody>
      </p:sp>
      <p:cxnSp>
        <p:nvCxnSpPr>
          <p:cNvPr id="53" name="Straight Connector 52">
            <a:extLst>
              <a:ext uri="{FF2B5EF4-FFF2-40B4-BE49-F238E27FC236}">
                <a16:creationId xmlns:a16="http://schemas.microsoft.com/office/drawing/2014/main" id="{2371A378-DB8C-4E93-8A14-B588CF12651E}"/>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719059"/>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C8064E9-04E9-4A14-A408-94214CFF948E}"/>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06EE4FA-9207-4DF0-9D94-287D6EC93851}"/>
              </a:ext>
            </a:extLst>
          </p:cNvPr>
          <p:cNvGrpSpPr/>
          <p:nvPr userDrawn="1"/>
        </p:nvGrpSpPr>
        <p:grpSpPr>
          <a:xfrm>
            <a:off x="650596" y="693225"/>
            <a:ext cx="7067522" cy="5423877"/>
            <a:chOff x="528609" y="693224"/>
            <a:chExt cx="5742362" cy="5423877"/>
          </a:xfrm>
        </p:grpSpPr>
        <p:grpSp>
          <p:nvGrpSpPr>
            <p:cNvPr id="28" name="Group 27">
              <a:extLst>
                <a:ext uri="{FF2B5EF4-FFF2-40B4-BE49-F238E27FC236}">
                  <a16:creationId xmlns:a16="http://schemas.microsoft.com/office/drawing/2014/main" id="{1DCD9604-B368-479A-BF8E-DC0E0A268993}"/>
                </a:ext>
              </a:extLst>
            </p:cNvPr>
            <p:cNvGrpSpPr/>
            <p:nvPr userDrawn="1"/>
          </p:nvGrpSpPr>
          <p:grpSpPr>
            <a:xfrm>
              <a:off x="528609" y="693224"/>
              <a:ext cx="5738870" cy="1262305"/>
              <a:chOff x="684501" y="2230509"/>
              <a:chExt cx="5738870" cy="1262305"/>
            </a:xfrm>
          </p:grpSpPr>
          <p:sp>
            <p:nvSpPr>
              <p:cNvPr id="60" name="Block Arc 59">
                <a:extLst>
                  <a:ext uri="{FF2B5EF4-FFF2-40B4-BE49-F238E27FC236}">
                    <a16:creationId xmlns:a16="http://schemas.microsoft.com/office/drawing/2014/main" id="{D4D35C60-3AF8-4796-8262-8ED8D86EAC9F}"/>
                  </a:ext>
                </a:extLst>
              </p:cNvPr>
              <p:cNvSpPr/>
              <p:nvPr userDrawn="1"/>
            </p:nvSpPr>
            <p:spPr>
              <a:xfrm>
                <a:off x="5163371" y="2232814"/>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61" name="Block Arc 60">
                <a:extLst>
                  <a:ext uri="{FF2B5EF4-FFF2-40B4-BE49-F238E27FC236}">
                    <a16:creationId xmlns:a16="http://schemas.microsoft.com/office/drawing/2014/main" id="{4D542144-2810-4223-8D30-3803ED69AAAD}"/>
                  </a:ext>
                </a:extLst>
              </p:cNvPr>
              <p:cNvSpPr/>
              <p:nvPr userDrawn="1"/>
            </p:nvSpPr>
            <p:spPr>
              <a:xfrm>
                <a:off x="684501" y="2230509"/>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grpSp>
        <p:grpSp>
          <p:nvGrpSpPr>
            <p:cNvPr id="29" name="Group 28">
              <a:extLst>
                <a:ext uri="{FF2B5EF4-FFF2-40B4-BE49-F238E27FC236}">
                  <a16:creationId xmlns:a16="http://schemas.microsoft.com/office/drawing/2014/main" id="{19FB4A5E-5DAD-49CC-A6FE-24FAFB29E61B}"/>
                </a:ext>
              </a:extLst>
            </p:cNvPr>
            <p:cNvGrpSpPr/>
            <p:nvPr userDrawn="1"/>
          </p:nvGrpSpPr>
          <p:grpSpPr>
            <a:xfrm>
              <a:off x="532101" y="2078109"/>
              <a:ext cx="5738870" cy="4038992"/>
              <a:chOff x="532101" y="2078109"/>
              <a:chExt cx="5738870" cy="4038992"/>
            </a:xfrm>
          </p:grpSpPr>
          <p:grpSp>
            <p:nvGrpSpPr>
              <p:cNvPr id="48" name="Group 47">
                <a:extLst>
                  <a:ext uri="{FF2B5EF4-FFF2-40B4-BE49-F238E27FC236}">
                    <a16:creationId xmlns:a16="http://schemas.microsoft.com/office/drawing/2014/main" id="{A822737E-7A00-4277-B271-2AE620A05694}"/>
                  </a:ext>
                </a:extLst>
              </p:cNvPr>
              <p:cNvGrpSpPr/>
              <p:nvPr userDrawn="1"/>
            </p:nvGrpSpPr>
            <p:grpSpPr>
              <a:xfrm>
                <a:off x="5010971" y="2080414"/>
                <a:ext cx="1260000" cy="4036687"/>
                <a:chOff x="532101" y="2078109"/>
                <a:chExt cx="1260000" cy="4036687"/>
              </a:xfrm>
            </p:grpSpPr>
            <p:sp>
              <p:nvSpPr>
                <p:cNvPr id="53" name="Block Arc 52">
                  <a:extLst>
                    <a:ext uri="{FF2B5EF4-FFF2-40B4-BE49-F238E27FC236}">
                      <a16:creationId xmlns:a16="http://schemas.microsoft.com/office/drawing/2014/main" id="{5F506802-F123-4DB5-A87B-06556B871B2C}"/>
                    </a:ext>
                  </a:extLst>
                </p:cNvPr>
                <p:cNvSpPr/>
                <p:nvPr userDrawn="1"/>
              </p:nvSpPr>
              <p:spPr>
                <a:xfrm>
                  <a:off x="532101" y="4854796"/>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54" name="Block Arc 53">
                  <a:extLst>
                    <a:ext uri="{FF2B5EF4-FFF2-40B4-BE49-F238E27FC236}">
                      <a16:creationId xmlns:a16="http://schemas.microsoft.com/office/drawing/2014/main" id="{61BBD137-0BBF-48DF-8E37-9C192ED3C4DF}"/>
                    </a:ext>
                  </a:extLst>
                </p:cNvPr>
                <p:cNvSpPr/>
                <p:nvPr userDrawn="1"/>
              </p:nvSpPr>
              <p:spPr>
                <a:xfrm>
                  <a:off x="532101" y="3468758"/>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55" name="Block Arc 54">
                  <a:extLst>
                    <a:ext uri="{FF2B5EF4-FFF2-40B4-BE49-F238E27FC236}">
                      <a16:creationId xmlns:a16="http://schemas.microsoft.com/office/drawing/2014/main" id="{C918820F-D603-493D-9FBE-AA27EF485FD6}"/>
                    </a:ext>
                  </a:extLst>
                </p:cNvPr>
                <p:cNvSpPr/>
                <p:nvPr userDrawn="1"/>
              </p:nvSpPr>
              <p:spPr>
                <a:xfrm>
                  <a:off x="532101" y="2078109"/>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grpSp>
          <p:grpSp>
            <p:nvGrpSpPr>
              <p:cNvPr id="49" name="Group 48">
                <a:extLst>
                  <a:ext uri="{FF2B5EF4-FFF2-40B4-BE49-F238E27FC236}">
                    <a16:creationId xmlns:a16="http://schemas.microsoft.com/office/drawing/2014/main" id="{649734B0-6DA0-4201-B3C2-80E78F5B1F00}"/>
                  </a:ext>
                </a:extLst>
              </p:cNvPr>
              <p:cNvGrpSpPr/>
              <p:nvPr userDrawn="1"/>
            </p:nvGrpSpPr>
            <p:grpSpPr>
              <a:xfrm>
                <a:off x="532101" y="2078109"/>
                <a:ext cx="1260000" cy="4036687"/>
                <a:chOff x="532101" y="2078109"/>
                <a:chExt cx="1260000" cy="4036687"/>
              </a:xfrm>
            </p:grpSpPr>
            <p:sp>
              <p:nvSpPr>
                <p:cNvPr id="50" name="Block Arc 49">
                  <a:extLst>
                    <a:ext uri="{FF2B5EF4-FFF2-40B4-BE49-F238E27FC236}">
                      <a16:creationId xmlns:a16="http://schemas.microsoft.com/office/drawing/2014/main" id="{E50A09BE-80BE-42F0-8C87-E14E344E7785}"/>
                    </a:ext>
                  </a:extLst>
                </p:cNvPr>
                <p:cNvSpPr/>
                <p:nvPr userDrawn="1"/>
              </p:nvSpPr>
              <p:spPr>
                <a:xfrm>
                  <a:off x="532101" y="4854796"/>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51" name="Block Arc 50">
                  <a:extLst>
                    <a:ext uri="{FF2B5EF4-FFF2-40B4-BE49-F238E27FC236}">
                      <a16:creationId xmlns:a16="http://schemas.microsoft.com/office/drawing/2014/main" id="{403376D0-B00E-472C-909B-D823D801BE2E}"/>
                    </a:ext>
                  </a:extLst>
                </p:cNvPr>
                <p:cNvSpPr/>
                <p:nvPr userDrawn="1"/>
              </p:nvSpPr>
              <p:spPr>
                <a:xfrm>
                  <a:off x="532101" y="3468758"/>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sp>
              <p:nvSpPr>
                <p:cNvPr id="52" name="Block Arc 51">
                  <a:extLst>
                    <a:ext uri="{FF2B5EF4-FFF2-40B4-BE49-F238E27FC236}">
                      <a16:creationId xmlns:a16="http://schemas.microsoft.com/office/drawing/2014/main" id="{51546BCB-57D8-48C9-90F3-3161A1D0B19A}"/>
                    </a:ext>
                  </a:extLst>
                </p:cNvPr>
                <p:cNvSpPr/>
                <p:nvPr userDrawn="1"/>
              </p:nvSpPr>
              <p:spPr>
                <a:xfrm>
                  <a:off x="532101" y="2078109"/>
                  <a:ext cx="1260000" cy="126000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a:solidFill>
                      <a:schemeClr val="tx1"/>
                    </a:solidFill>
                  </a:endParaRPr>
                </a:p>
              </p:txBody>
            </p:sp>
          </p:grpSp>
        </p:grpSp>
      </p:grpSp>
      <p:cxnSp>
        <p:nvCxnSpPr>
          <p:cNvPr id="62" name="Straight Connector 61">
            <a:extLst>
              <a:ext uri="{FF2B5EF4-FFF2-40B4-BE49-F238E27FC236}">
                <a16:creationId xmlns:a16="http://schemas.microsoft.com/office/drawing/2014/main" id="{26F9D6A2-9A34-4C13-9B15-225017E6B74E}"/>
              </a:ext>
            </a:extLst>
          </p:cNvPr>
          <p:cNvCxnSpPr/>
          <p:nvPr userDrawn="1"/>
        </p:nvCxnSpPr>
        <p:spPr>
          <a:xfrm>
            <a:off x="734647" y="2704699"/>
            <a:ext cx="10722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72AD394-8C4E-4AD3-AFBB-D3328BACC543}"/>
              </a:ext>
            </a:extLst>
          </p:cNvPr>
          <p:cNvCxnSpPr/>
          <p:nvPr userDrawn="1"/>
        </p:nvCxnSpPr>
        <p:spPr>
          <a:xfrm>
            <a:off x="734647" y="4098758"/>
            <a:ext cx="10722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CDDA98E-7B3C-4BCE-ABB6-4D1DAA4CA607}"/>
              </a:ext>
            </a:extLst>
          </p:cNvPr>
          <p:cNvCxnSpPr/>
          <p:nvPr userDrawn="1"/>
        </p:nvCxnSpPr>
        <p:spPr>
          <a:xfrm>
            <a:off x="734646" y="5484796"/>
            <a:ext cx="10722708"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Picture Placeholder 3">
            <a:extLst>
              <a:ext uri="{FF2B5EF4-FFF2-40B4-BE49-F238E27FC236}">
                <a16:creationId xmlns:a16="http://schemas.microsoft.com/office/drawing/2014/main" id="{6A417F41-C2E4-4690-ACFF-0B3E0EC82B9A}"/>
              </a:ext>
            </a:extLst>
          </p:cNvPr>
          <p:cNvSpPr>
            <a:spLocks noGrp="1"/>
          </p:cNvSpPr>
          <p:nvPr>
            <p:ph type="pic" sz="quarter" idx="15"/>
          </p:nvPr>
        </p:nvSpPr>
        <p:spPr>
          <a:xfrm>
            <a:off x="734647" y="2143295"/>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68" name="Picture Placeholder 3">
            <a:extLst>
              <a:ext uri="{FF2B5EF4-FFF2-40B4-BE49-F238E27FC236}">
                <a16:creationId xmlns:a16="http://schemas.microsoft.com/office/drawing/2014/main" id="{B692CA39-BAD0-4B62-8B55-791EEFC81317}"/>
              </a:ext>
            </a:extLst>
          </p:cNvPr>
          <p:cNvSpPr>
            <a:spLocks noGrp="1"/>
          </p:cNvSpPr>
          <p:nvPr>
            <p:ph type="pic" sz="quarter" idx="18"/>
          </p:nvPr>
        </p:nvSpPr>
        <p:spPr>
          <a:xfrm>
            <a:off x="6248000" y="2143295"/>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69" name="Text Placeholder 2">
            <a:extLst>
              <a:ext uri="{FF2B5EF4-FFF2-40B4-BE49-F238E27FC236}">
                <a16:creationId xmlns:a16="http://schemas.microsoft.com/office/drawing/2014/main" id="{D0257401-159A-4B0D-8891-DFA2ED1B9C00}"/>
              </a:ext>
            </a:extLst>
          </p:cNvPr>
          <p:cNvSpPr>
            <a:spLocks noGrp="1"/>
          </p:cNvSpPr>
          <p:nvPr>
            <p:ph type="body" sz="quarter" idx="21" hasCustomPrompt="1"/>
          </p:nvPr>
        </p:nvSpPr>
        <p:spPr>
          <a:xfrm>
            <a:off x="2285417" y="2181827"/>
            <a:ext cx="3631627" cy="484308"/>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70" name="Text Placeholder 4">
            <a:extLst>
              <a:ext uri="{FF2B5EF4-FFF2-40B4-BE49-F238E27FC236}">
                <a16:creationId xmlns:a16="http://schemas.microsoft.com/office/drawing/2014/main" id="{8718DA85-0647-424C-A1CA-F8C3B4A3F026}"/>
              </a:ext>
            </a:extLst>
          </p:cNvPr>
          <p:cNvSpPr>
            <a:spLocks noGrp="1"/>
          </p:cNvSpPr>
          <p:nvPr>
            <p:ph type="body" sz="quarter" idx="22" hasCustomPrompt="1"/>
          </p:nvPr>
        </p:nvSpPr>
        <p:spPr>
          <a:xfrm>
            <a:off x="2285455" y="2763854"/>
            <a:ext cx="3630791" cy="347663"/>
          </a:xfrm>
        </p:spPr>
        <p:txBody>
          <a:bodyPr anchor="t">
            <a:noAutofit/>
          </a:bodyPr>
          <a:lstStyle>
            <a:lvl1pPr>
              <a:defRPr sz="1477" b="0" baseline="0"/>
            </a:lvl1pPr>
          </a:lstStyle>
          <a:p>
            <a:pPr lvl="0"/>
            <a:r>
              <a:rPr lang="en-GB"/>
              <a:t>Job title</a:t>
            </a:r>
            <a:endParaRPr lang="en-GB" dirty="0"/>
          </a:p>
        </p:txBody>
      </p:sp>
      <p:sp>
        <p:nvSpPr>
          <p:cNvPr id="71" name="Text Placeholder 2">
            <a:extLst>
              <a:ext uri="{FF2B5EF4-FFF2-40B4-BE49-F238E27FC236}">
                <a16:creationId xmlns:a16="http://schemas.microsoft.com/office/drawing/2014/main" id="{E2880920-E37A-4677-AAAA-D579A1AD43B3}"/>
              </a:ext>
            </a:extLst>
          </p:cNvPr>
          <p:cNvSpPr>
            <a:spLocks noGrp="1"/>
          </p:cNvSpPr>
          <p:nvPr>
            <p:ph type="body" sz="quarter" idx="39" hasCustomPrompt="1"/>
          </p:nvPr>
        </p:nvSpPr>
        <p:spPr>
          <a:xfrm>
            <a:off x="7825727" y="2181827"/>
            <a:ext cx="3631627" cy="484308"/>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72" name="Text Placeholder 4">
            <a:extLst>
              <a:ext uri="{FF2B5EF4-FFF2-40B4-BE49-F238E27FC236}">
                <a16:creationId xmlns:a16="http://schemas.microsoft.com/office/drawing/2014/main" id="{62860B7D-A8B0-47F3-BBDB-3089C6A95F39}"/>
              </a:ext>
            </a:extLst>
          </p:cNvPr>
          <p:cNvSpPr>
            <a:spLocks noGrp="1"/>
          </p:cNvSpPr>
          <p:nvPr>
            <p:ph type="body" sz="quarter" idx="40" hasCustomPrompt="1"/>
          </p:nvPr>
        </p:nvSpPr>
        <p:spPr>
          <a:xfrm>
            <a:off x="7826563" y="2763854"/>
            <a:ext cx="3630791" cy="347663"/>
          </a:xfrm>
        </p:spPr>
        <p:txBody>
          <a:bodyPr anchor="t">
            <a:noAutofit/>
          </a:bodyPr>
          <a:lstStyle>
            <a:lvl1pPr>
              <a:defRPr sz="1477" b="0" baseline="0"/>
            </a:lvl1pPr>
          </a:lstStyle>
          <a:p>
            <a:pPr lvl="0"/>
            <a:r>
              <a:rPr lang="en-GB"/>
              <a:t>Job title</a:t>
            </a:r>
            <a:endParaRPr lang="en-GB" dirty="0"/>
          </a:p>
        </p:txBody>
      </p:sp>
      <p:sp>
        <p:nvSpPr>
          <p:cNvPr id="73" name="Picture Placeholder 3">
            <a:extLst>
              <a:ext uri="{FF2B5EF4-FFF2-40B4-BE49-F238E27FC236}">
                <a16:creationId xmlns:a16="http://schemas.microsoft.com/office/drawing/2014/main" id="{934051D2-3B3A-4EAF-B808-F9E09BCA77E4}"/>
              </a:ext>
            </a:extLst>
          </p:cNvPr>
          <p:cNvSpPr>
            <a:spLocks noGrp="1"/>
          </p:cNvSpPr>
          <p:nvPr>
            <p:ph type="pic" sz="quarter" idx="41"/>
          </p:nvPr>
        </p:nvSpPr>
        <p:spPr>
          <a:xfrm>
            <a:off x="734647" y="3533945"/>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74" name="Picture Placeholder 3">
            <a:extLst>
              <a:ext uri="{FF2B5EF4-FFF2-40B4-BE49-F238E27FC236}">
                <a16:creationId xmlns:a16="http://schemas.microsoft.com/office/drawing/2014/main" id="{33FDE61F-CC8F-489F-8EE9-C7ED46C52B20}"/>
              </a:ext>
            </a:extLst>
          </p:cNvPr>
          <p:cNvSpPr>
            <a:spLocks noGrp="1"/>
          </p:cNvSpPr>
          <p:nvPr>
            <p:ph type="pic" sz="quarter" idx="42"/>
          </p:nvPr>
        </p:nvSpPr>
        <p:spPr>
          <a:xfrm>
            <a:off x="6248000" y="3533945"/>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75" name="Text Placeholder 2">
            <a:extLst>
              <a:ext uri="{FF2B5EF4-FFF2-40B4-BE49-F238E27FC236}">
                <a16:creationId xmlns:a16="http://schemas.microsoft.com/office/drawing/2014/main" id="{20DCAAE6-7CCD-449D-831B-2BDFDB568B2E}"/>
              </a:ext>
            </a:extLst>
          </p:cNvPr>
          <p:cNvSpPr>
            <a:spLocks noGrp="1"/>
          </p:cNvSpPr>
          <p:nvPr>
            <p:ph type="body" sz="quarter" idx="43" hasCustomPrompt="1"/>
          </p:nvPr>
        </p:nvSpPr>
        <p:spPr>
          <a:xfrm>
            <a:off x="2285417" y="3572477"/>
            <a:ext cx="3631627" cy="484308"/>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76" name="Text Placeholder 4">
            <a:extLst>
              <a:ext uri="{FF2B5EF4-FFF2-40B4-BE49-F238E27FC236}">
                <a16:creationId xmlns:a16="http://schemas.microsoft.com/office/drawing/2014/main" id="{9E11A99C-BF94-4B2A-92B9-455106A833AE}"/>
              </a:ext>
            </a:extLst>
          </p:cNvPr>
          <p:cNvSpPr>
            <a:spLocks noGrp="1"/>
          </p:cNvSpPr>
          <p:nvPr>
            <p:ph type="body" sz="quarter" idx="44" hasCustomPrompt="1"/>
          </p:nvPr>
        </p:nvSpPr>
        <p:spPr>
          <a:xfrm>
            <a:off x="2285455" y="4154504"/>
            <a:ext cx="3630791" cy="347663"/>
          </a:xfrm>
        </p:spPr>
        <p:txBody>
          <a:bodyPr anchor="t">
            <a:noAutofit/>
          </a:bodyPr>
          <a:lstStyle>
            <a:lvl1pPr>
              <a:defRPr sz="1477" b="0" baseline="0"/>
            </a:lvl1pPr>
          </a:lstStyle>
          <a:p>
            <a:pPr lvl="0"/>
            <a:r>
              <a:rPr lang="en-GB"/>
              <a:t>Job title</a:t>
            </a:r>
            <a:endParaRPr lang="en-GB" dirty="0"/>
          </a:p>
        </p:txBody>
      </p:sp>
      <p:sp>
        <p:nvSpPr>
          <p:cNvPr id="77" name="Text Placeholder 2">
            <a:extLst>
              <a:ext uri="{FF2B5EF4-FFF2-40B4-BE49-F238E27FC236}">
                <a16:creationId xmlns:a16="http://schemas.microsoft.com/office/drawing/2014/main" id="{93B6B686-03F7-4AB1-9B95-B31B32EF0313}"/>
              </a:ext>
            </a:extLst>
          </p:cNvPr>
          <p:cNvSpPr>
            <a:spLocks noGrp="1"/>
          </p:cNvSpPr>
          <p:nvPr>
            <p:ph type="body" sz="quarter" idx="45" hasCustomPrompt="1"/>
          </p:nvPr>
        </p:nvSpPr>
        <p:spPr>
          <a:xfrm>
            <a:off x="7825727" y="3572477"/>
            <a:ext cx="3631627" cy="484308"/>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78" name="Text Placeholder 4">
            <a:extLst>
              <a:ext uri="{FF2B5EF4-FFF2-40B4-BE49-F238E27FC236}">
                <a16:creationId xmlns:a16="http://schemas.microsoft.com/office/drawing/2014/main" id="{65F496BB-5735-493B-ABAF-D354FB97E230}"/>
              </a:ext>
            </a:extLst>
          </p:cNvPr>
          <p:cNvSpPr>
            <a:spLocks noGrp="1"/>
          </p:cNvSpPr>
          <p:nvPr>
            <p:ph type="body" sz="quarter" idx="46" hasCustomPrompt="1"/>
          </p:nvPr>
        </p:nvSpPr>
        <p:spPr>
          <a:xfrm>
            <a:off x="7826563" y="4154504"/>
            <a:ext cx="3630791" cy="347663"/>
          </a:xfrm>
        </p:spPr>
        <p:txBody>
          <a:bodyPr anchor="t">
            <a:noAutofit/>
          </a:bodyPr>
          <a:lstStyle>
            <a:lvl1pPr>
              <a:defRPr sz="1477" b="0" baseline="0"/>
            </a:lvl1pPr>
          </a:lstStyle>
          <a:p>
            <a:pPr lvl="0"/>
            <a:r>
              <a:rPr lang="en-GB"/>
              <a:t>Job title</a:t>
            </a:r>
            <a:endParaRPr lang="en-GB" dirty="0"/>
          </a:p>
        </p:txBody>
      </p:sp>
      <p:sp>
        <p:nvSpPr>
          <p:cNvPr id="79" name="Picture Placeholder 3">
            <a:extLst>
              <a:ext uri="{FF2B5EF4-FFF2-40B4-BE49-F238E27FC236}">
                <a16:creationId xmlns:a16="http://schemas.microsoft.com/office/drawing/2014/main" id="{0D984CEE-5D17-422E-9494-9E7F49CE1EB7}"/>
              </a:ext>
            </a:extLst>
          </p:cNvPr>
          <p:cNvSpPr>
            <a:spLocks noGrp="1"/>
          </p:cNvSpPr>
          <p:nvPr>
            <p:ph type="pic" sz="quarter" idx="47"/>
          </p:nvPr>
        </p:nvSpPr>
        <p:spPr>
          <a:xfrm>
            <a:off x="734647" y="4924595"/>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80" name="Picture Placeholder 3">
            <a:extLst>
              <a:ext uri="{FF2B5EF4-FFF2-40B4-BE49-F238E27FC236}">
                <a16:creationId xmlns:a16="http://schemas.microsoft.com/office/drawing/2014/main" id="{CDFC2301-66C5-4CBA-BB27-112313A555CB}"/>
              </a:ext>
            </a:extLst>
          </p:cNvPr>
          <p:cNvSpPr>
            <a:spLocks noGrp="1"/>
          </p:cNvSpPr>
          <p:nvPr>
            <p:ph type="pic" sz="quarter" idx="48"/>
          </p:nvPr>
        </p:nvSpPr>
        <p:spPr>
          <a:xfrm>
            <a:off x="6248000" y="4924595"/>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81" name="Text Placeholder 2">
            <a:extLst>
              <a:ext uri="{FF2B5EF4-FFF2-40B4-BE49-F238E27FC236}">
                <a16:creationId xmlns:a16="http://schemas.microsoft.com/office/drawing/2014/main" id="{DA96F81C-AA1B-402C-8462-6E43672A1889}"/>
              </a:ext>
            </a:extLst>
          </p:cNvPr>
          <p:cNvSpPr>
            <a:spLocks noGrp="1"/>
          </p:cNvSpPr>
          <p:nvPr>
            <p:ph type="body" sz="quarter" idx="49" hasCustomPrompt="1"/>
          </p:nvPr>
        </p:nvSpPr>
        <p:spPr>
          <a:xfrm>
            <a:off x="2285417" y="4963127"/>
            <a:ext cx="3631627" cy="484308"/>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82" name="Text Placeholder 4">
            <a:extLst>
              <a:ext uri="{FF2B5EF4-FFF2-40B4-BE49-F238E27FC236}">
                <a16:creationId xmlns:a16="http://schemas.microsoft.com/office/drawing/2014/main" id="{7C2F0BDA-3654-4583-81BC-94667F4E54CA}"/>
              </a:ext>
            </a:extLst>
          </p:cNvPr>
          <p:cNvSpPr>
            <a:spLocks noGrp="1"/>
          </p:cNvSpPr>
          <p:nvPr>
            <p:ph type="body" sz="quarter" idx="50" hasCustomPrompt="1"/>
          </p:nvPr>
        </p:nvSpPr>
        <p:spPr>
          <a:xfrm>
            <a:off x="2285455" y="5545154"/>
            <a:ext cx="3630791" cy="347663"/>
          </a:xfrm>
        </p:spPr>
        <p:txBody>
          <a:bodyPr anchor="t">
            <a:noAutofit/>
          </a:bodyPr>
          <a:lstStyle>
            <a:lvl1pPr>
              <a:defRPr sz="1477" b="0" baseline="0"/>
            </a:lvl1pPr>
          </a:lstStyle>
          <a:p>
            <a:pPr lvl="0"/>
            <a:r>
              <a:rPr lang="en-GB"/>
              <a:t>Job title</a:t>
            </a:r>
            <a:endParaRPr lang="en-GB" dirty="0"/>
          </a:p>
        </p:txBody>
      </p:sp>
      <p:sp>
        <p:nvSpPr>
          <p:cNvPr id="83" name="Text Placeholder 2">
            <a:extLst>
              <a:ext uri="{FF2B5EF4-FFF2-40B4-BE49-F238E27FC236}">
                <a16:creationId xmlns:a16="http://schemas.microsoft.com/office/drawing/2014/main" id="{898FD0DF-F772-4EDE-9C35-6056D140CDA3}"/>
              </a:ext>
            </a:extLst>
          </p:cNvPr>
          <p:cNvSpPr>
            <a:spLocks noGrp="1"/>
          </p:cNvSpPr>
          <p:nvPr>
            <p:ph type="body" sz="quarter" idx="51" hasCustomPrompt="1"/>
          </p:nvPr>
        </p:nvSpPr>
        <p:spPr>
          <a:xfrm>
            <a:off x="7825727" y="4963127"/>
            <a:ext cx="3631627" cy="484308"/>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84" name="Text Placeholder 4">
            <a:extLst>
              <a:ext uri="{FF2B5EF4-FFF2-40B4-BE49-F238E27FC236}">
                <a16:creationId xmlns:a16="http://schemas.microsoft.com/office/drawing/2014/main" id="{F1AEDA8F-1C8D-4CCD-8CB9-8B9AF0E50F68}"/>
              </a:ext>
            </a:extLst>
          </p:cNvPr>
          <p:cNvSpPr>
            <a:spLocks noGrp="1"/>
          </p:cNvSpPr>
          <p:nvPr>
            <p:ph type="body" sz="quarter" idx="52" hasCustomPrompt="1"/>
          </p:nvPr>
        </p:nvSpPr>
        <p:spPr>
          <a:xfrm>
            <a:off x="7826563" y="5545154"/>
            <a:ext cx="3630791" cy="347663"/>
          </a:xfrm>
        </p:spPr>
        <p:txBody>
          <a:bodyPr anchor="t">
            <a:noAutofit/>
          </a:bodyPr>
          <a:lstStyle>
            <a:lvl1pPr>
              <a:defRPr sz="1477" b="0" baseline="0"/>
            </a:lvl1pPr>
          </a:lstStyle>
          <a:p>
            <a:pPr lvl="0"/>
            <a:r>
              <a:rPr lang="en-GB"/>
              <a:t>Job title</a:t>
            </a:r>
            <a:endParaRPr lang="en-GB" dirty="0"/>
          </a:p>
        </p:txBody>
      </p:sp>
      <p:sp>
        <p:nvSpPr>
          <p:cNvPr id="85" name="Picture Placeholder 3">
            <a:extLst>
              <a:ext uri="{FF2B5EF4-FFF2-40B4-BE49-F238E27FC236}">
                <a16:creationId xmlns:a16="http://schemas.microsoft.com/office/drawing/2014/main" id="{7C01FFF9-DBEB-41A2-BE1A-B0D81CEBF724}"/>
              </a:ext>
            </a:extLst>
          </p:cNvPr>
          <p:cNvSpPr>
            <a:spLocks noGrp="1"/>
          </p:cNvSpPr>
          <p:nvPr>
            <p:ph type="pic" sz="quarter" idx="53"/>
          </p:nvPr>
        </p:nvSpPr>
        <p:spPr>
          <a:xfrm>
            <a:off x="734647" y="752645"/>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86" name="Picture Placeholder 3">
            <a:extLst>
              <a:ext uri="{FF2B5EF4-FFF2-40B4-BE49-F238E27FC236}">
                <a16:creationId xmlns:a16="http://schemas.microsoft.com/office/drawing/2014/main" id="{AE56D05B-FED5-43C7-B788-D400AF7AF309}"/>
              </a:ext>
            </a:extLst>
          </p:cNvPr>
          <p:cNvSpPr>
            <a:spLocks noGrp="1"/>
          </p:cNvSpPr>
          <p:nvPr>
            <p:ph type="pic" sz="quarter" idx="54"/>
          </p:nvPr>
        </p:nvSpPr>
        <p:spPr>
          <a:xfrm>
            <a:off x="6248000" y="752645"/>
            <a:ext cx="1391262" cy="1131261"/>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87" name="Text Placeholder 2">
            <a:extLst>
              <a:ext uri="{FF2B5EF4-FFF2-40B4-BE49-F238E27FC236}">
                <a16:creationId xmlns:a16="http://schemas.microsoft.com/office/drawing/2014/main" id="{97A92723-F3EC-4F49-ACDC-A2CB27D82165}"/>
              </a:ext>
            </a:extLst>
          </p:cNvPr>
          <p:cNvSpPr>
            <a:spLocks noGrp="1"/>
          </p:cNvSpPr>
          <p:nvPr>
            <p:ph type="body" sz="quarter" idx="55" hasCustomPrompt="1"/>
          </p:nvPr>
        </p:nvSpPr>
        <p:spPr>
          <a:xfrm>
            <a:off x="2285417" y="791177"/>
            <a:ext cx="3631627" cy="484308"/>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88" name="Text Placeholder 4">
            <a:extLst>
              <a:ext uri="{FF2B5EF4-FFF2-40B4-BE49-F238E27FC236}">
                <a16:creationId xmlns:a16="http://schemas.microsoft.com/office/drawing/2014/main" id="{5FFCA29B-0AD3-4562-A50A-523E3985E554}"/>
              </a:ext>
            </a:extLst>
          </p:cNvPr>
          <p:cNvSpPr>
            <a:spLocks noGrp="1"/>
          </p:cNvSpPr>
          <p:nvPr>
            <p:ph type="body" sz="quarter" idx="56" hasCustomPrompt="1"/>
          </p:nvPr>
        </p:nvSpPr>
        <p:spPr>
          <a:xfrm>
            <a:off x="2285455" y="1373204"/>
            <a:ext cx="3630791" cy="347663"/>
          </a:xfrm>
        </p:spPr>
        <p:txBody>
          <a:bodyPr anchor="t">
            <a:noAutofit/>
          </a:bodyPr>
          <a:lstStyle>
            <a:lvl1pPr>
              <a:defRPr sz="1477" b="0" baseline="0"/>
            </a:lvl1pPr>
          </a:lstStyle>
          <a:p>
            <a:pPr lvl="0"/>
            <a:r>
              <a:rPr lang="en-GB"/>
              <a:t>Job title</a:t>
            </a:r>
            <a:endParaRPr lang="en-GB" dirty="0"/>
          </a:p>
        </p:txBody>
      </p:sp>
      <p:sp>
        <p:nvSpPr>
          <p:cNvPr id="89" name="Text Placeholder 2">
            <a:extLst>
              <a:ext uri="{FF2B5EF4-FFF2-40B4-BE49-F238E27FC236}">
                <a16:creationId xmlns:a16="http://schemas.microsoft.com/office/drawing/2014/main" id="{6FBD6D97-B32C-4C1C-8FDD-3EC568DBE514}"/>
              </a:ext>
            </a:extLst>
          </p:cNvPr>
          <p:cNvSpPr>
            <a:spLocks noGrp="1"/>
          </p:cNvSpPr>
          <p:nvPr>
            <p:ph type="body" sz="quarter" idx="57" hasCustomPrompt="1"/>
          </p:nvPr>
        </p:nvSpPr>
        <p:spPr>
          <a:xfrm>
            <a:off x="7825727" y="791177"/>
            <a:ext cx="3631627" cy="484308"/>
          </a:xfrm>
        </p:spPr>
        <p:txBody>
          <a:bodyPr anchor="b">
            <a:noAutofit/>
          </a:bodyPr>
          <a:lstStyle>
            <a:lvl1pPr>
              <a:lnSpc>
                <a:spcPct val="90000"/>
              </a:lnSpc>
              <a:spcAft>
                <a:spcPts val="0"/>
              </a:spcAft>
              <a:defRPr sz="2215" cap="none" baseline="0">
                <a:solidFill>
                  <a:schemeClr val="tx1"/>
                </a:solidFill>
              </a:defRPr>
            </a:lvl1pPr>
          </a:lstStyle>
          <a:p>
            <a:pPr lvl="0"/>
            <a:r>
              <a:rPr lang="en-GB"/>
              <a:t>Name</a:t>
            </a:r>
            <a:endParaRPr lang="en-GB" dirty="0"/>
          </a:p>
        </p:txBody>
      </p:sp>
      <p:sp>
        <p:nvSpPr>
          <p:cNvPr id="90" name="Text Placeholder 4">
            <a:extLst>
              <a:ext uri="{FF2B5EF4-FFF2-40B4-BE49-F238E27FC236}">
                <a16:creationId xmlns:a16="http://schemas.microsoft.com/office/drawing/2014/main" id="{644FAB27-0887-4FC6-BC80-9EF6BD339F4F}"/>
              </a:ext>
            </a:extLst>
          </p:cNvPr>
          <p:cNvSpPr>
            <a:spLocks noGrp="1"/>
          </p:cNvSpPr>
          <p:nvPr>
            <p:ph type="body" sz="quarter" idx="58" hasCustomPrompt="1"/>
          </p:nvPr>
        </p:nvSpPr>
        <p:spPr>
          <a:xfrm>
            <a:off x="7826563" y="1373204"/>
            <a:ext cx="3630791" cy="347663"/>
          </a:xfrm>
        </p:spPr>
        <p:txBody>
          <a:bodyPr anchor="t">
            <a:noAutofit/>
          </a:bodyPr>
          <a:lstStyle>
            <a:lvl1pPr>
              <a:defRPr sz="1477" b="0" baseline="0"/>
            </a:lvl1pPr>
          </a:lstStyle>
          <a:p>
            <a:pPr lvl="0"/>
            <a:r>
              <a:rPr lang="en-GB"/>
              <a:t>Job title</a:t>
            </a:r>
            <a:endParaRPr lang="en-GB" dirty="0"/>
          </a:p>
        </p:txBody>
      </p:sp>
    </p:spTree>
    <p:extLst>
      <p:ext uri="{BB962C8B-B14F-4D97-AF65-F5344CB8AC3E}">
        <p14:creationId xmlns:p14="http://schemas.microsoft.com/office/powerpoint/2010/main" val="452093981"/>
      </p:ext>
    </p:extLst>
  </p:cSld>
  <p:clrMapOvr>
    <a:masterClrMapping/>
  </p:clrMapOvr>
  <p:transition>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10" name="Block Arc 9">
            <a:extLst>
              <a:ext uri="{FF2B5EF4-FFF2-40B4-BE49-F238E27FC236}">
                <a16:creationId xmlns:a16="http://schemas.microsoft.com/office/drawing/2014/main" id="{42A939CC-FFB5-4018-8F21-2B8FF253653C}"/>
              </a:ext>
            </a:extLst>
          </p:cNvPr>
          <p:cNvSpPr/>
          <p:nvPr userDrawn="1"/>
        </p:nvSpPr>
        <p:spPr>
          <a:xfrm>
            <a:off x="600562" y="1411881"/>
            <a:ext cx="3635552" cy="2953886"/>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4" name="Block Arc 13">
            <a:extLst>
              <a:ext uri="{FF2B5EF4-FFF2-40B4-BE49-F238E27FC236}">
                <a16:creationId xmlns:a16="http://schemas.microsoft.com/office/drawing/2014/main" id="{224AFB27-1FA9-453A-9F72-0E07FB01FE79}"/>
              </a:ext>
            </a:extLst>
          </p:cNvPr>
          <p:cNvSpPr/>
          <p:nvPr userDrawn="1"/>
        </p:nvSpPr>
        <p:spPr>
          <a:xfrm>
            <a:off x="7951818" y="1410230"/>
            <a:ext cx="3637585" cy="295553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5" name="Block Arc 14">
            <a:extLst>
              <a:ext uri="{FF2B5EF4-FFF2-40B4-BE49-F238E27FC236}">
                <a16:creationId xmlns:a16="http://schemas.microsoft.com/office/drawing/2014/main" id="{7E18D6A2-0342-4901-B662-A8F90DA4A0B7}"/>
              </a:ext>
            </a:extLst>
          </p:cNvPr>
          <p:cNvSpPr/>
          <p:nvPr userDrawn="1"/>
        </p:nvSpPr>
        <p:spPr>
          <a:xfrm>
            <a:off x="4275172" y="1410229"/>
            <a:ext cx="3637588" cy="295554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6" name="Picture Placeholder 3">
            <a:extLst>
              <a:ext uri="{FF2B5EF4-FFF2-40B4-BE49-F238E27FC236}">
                <a16:creationId xmlns:a16="http://schemas.microsoft.com/office/drawing/2014/main" id="{C5A77281-C800-4A29-A39B-6100415B034D}"/>
              </a:ext>
            </a:extLst>
          </p:cNvPr>
          <p:cNvSpPr>
            <a:spLocks noGrp="1"/>
          </p:cNvSpPr>
          <p:nvPr>
            <p:ph type="pic" sz="quarter" idx="15"/>
          </p:nvPr>
        </p:nvSpPr>
        <p:spPr>
          <a:xfrm>
            <a:off x="734646" y="1520825"/>
            <a:ext cx="3367385" cy="2736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17" name="Picture Placeholder 3">
            <a:extLst>
              <a:ext uri="{FF2B5EF4-FFF2-40B4-BE49-F238E27FC236}">
                <a16:creationId xmlns:a16="http://schemas.microsoft.com/office/drawing/2014/main" id="{A53B13C5-DF5A-4D09-8DD5-CA6DE3BFEC57}"/>
              </a:ext>
            </a:extLst>
          </p:cNvPr>
          <p:cNvSpPr>
            <a:spLocks noGrp="1"/>
          </p:cNvSpPr>
          <p:nvPr>
            <p:ph type="pic" sz="quarter" idx="20"/>
          </p:nvPr>
        </p:nvSpPr>
        <p:spPr>
          <a:xfrm>
            <a:off x="8087935" y="1520825"/>
            <a:ext cx="3367385" cy="2736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18" name="Picture Placeholder 3">
            <a:extLst>
              <a:ext uri="{FF2B5EF4-FFF2-40B4-BE49-F238E27FC236}">
                <a16:creationId xmlns:a16="http://schemas.microsoft.com/office/drawing/2014/main" id="{A65267A8-C64B-474E-B4B8-FD98A526ADA9}"/>
              </a:ext>
            </a:extLst>
          </p:cNvPr>
          <p:cNvSpPr>
            <a:spLocks noGrp="1"/>
          </p:cNvSpPr>
          <p:nvPr>
            <p:ph type="pic" sz="quarter" idx="21"/>
          </p:nvPr>
        </p:nvSpPr>
        <p:spPr>
          <a:xfrm>
            <a:off x="4411291" y="1520825"/>
            <a:ext cx="3367385" cy="2736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22" name="Text Placeholder 4">
            <a:extLst>
              <a:ext uri="{FF2B5EF4-FFF2-40B4-BE49-F238E27FC236}">
                <a16:creationId xmlns:a16="http://schemas.microsoft.com/office/drawing/2014/main" id="{C173F4D7-899C-4282-AA20-AD73DDCABAAE}"/>
              </a:ext>
            </a:extLst>
          </p:cNvPr>
          <p:cNvSpPr>
            <a:spLocks noGrp="1"/>
          </p:cNvSpPr>
          <p:nvPr>
            <p:ph type="body" sz="quarter" idx="33"/>
          </p:nvPr>
        </p:nvSpPr>
        <p:spPr>
          <a:xfrm>
            <a:off x="734647" y="4472725"/>
            <a:ext cx="3369419" cy="16931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4">
            <a:extLst>
              <a:ext uri="{FF2B5EF4-FFF2-40B4-BE49-F238E27FC236}">
                <a16:creationId xmlns:a16="http://schemas.microsoft.com/office/drawing/2014/main" id="{3B1F3480-E034-4936-B70F-8115B2081E6A}"/>
              </a:ext>
            </a:extLst>
          </p:cNvPr>
          <p:cNvSpPr>
            <a:spLocks noGrp="1"/>
          </p:cNvSpPr>
          <p:nvPr>
            <p:ph type="body" sz="quarter" idx="34"/>
          </p:nvPr>
        </p:nvSpPr>
        <p:spPr>
          <a:xfrm>
            <a:off x="8087935" y="4472725"/>
            <a:ext cx="3369419" cy="16931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4">
            <a:extLst>
              <a:ext uri="{FF2B5EF4-FFF2-40B4-BE49-F238E27FC236}">
                <a16:creationId xmlns:a16="http://schemas.microsoft.com/office/drawing/2014/main" id="{E6C1871F-7930-49DA-84D5-A9C1F198F26E}"/>
              </a:ext>
            </a:extLst>
          </p:cNvPr>
          <p:cNvSpPr>
            <a:spLocks noGrp="1"/>
          </p:cNvSpPr>
          <p:nvPr>
            <p:ph type="body" sz="quarter" idx="35"/>
          </p:nvPr>
        </p:nvSpPr>
        <p:spPr>
          <a:xfrm>
            <a:off x="4411292" y="4472725"/>
            <a:ext cx="3369419" cy="16931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B35D2F11-0700-4200-907C-B4494D21024E}"/>
              </a:ext>
            </a:extLst>
          </p:cNvPr>
          <p:cNvSpPr>
            <a:spLocks noGrp="1"/>
          </p:cNvSpPr>
          <p:nvPr>
            <p:ph type="body" sz="quarter" idx="13" hasCustomPrompt="1"/>
          </p:nvPr>
        </p:nvSpPr>
        <p:spPr>
          <a:xfrm>
            <a:off x="734646" y="584201"/>
            <a:ext cx="10722708" cy="720725"/>
          </a:xfrm>
          <a:prstGeom prst="rect">
            <a:avLst/>
          </a:prstGeom>
        </p:spPr>
        <p:txBody>
          <a:bodyPr tIns="0" bIns="0" anchor="t"/>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grpSp>
        <p:nvGrpSpPr>
          <p:cNvPr id="26" name="Group 25">
            <a:extLst>
              <a:ext uri="{FF2B5EF4-FFF2-40B4-BE49-F238E27FC236}">
                <a16:creationId xmlns:a16="http://schemas.microsoft.com/office/drawing/2014/main" id="{C20AD024-DFD6-4012-9107-B9B81A94D43C}"/>
              </a:ext>
            </a:extLst>
          </p:cNvPr>
          <p:cNvGrpSpPr/>
          <p:nvPr userDrawn="1"/>
        </p:nvGrpSpPr>
        <p:grpSpPr>
          <a:xfrm>
            <a:off x="4264732" y="4472724"/>
            <a:ext cx="3660562" cy="1693126"/>
            <a:chOff x="2714324" y="3716725"/>
            <a:chExt cx="2238676" cy="2449125"/>
          </a:xfrm>
        </p:grpSpPr>
        <p:cxnSp>
          <p:nvCxnSpPr>
            <p:cNvPr id="27" name="Straight Connector 26">
              <a:extLst>
                <a:ext uri="{FF2B5EF4-FFF2-40B4-BE49-F238E27FC236}">
                  <a16:creationId xmlns:a16="http://schemas.microsoft.com/office/drawing/2014/main" id="{EECE1DB0-ACC2-40B0-8BF5-E616B34D6C79}"/>
                </a:ext>
              </a:extLst>
            </p:cNvPr>
            <p:cNvCxnSpPr/>
            <p:nvPr userDrawn="1"/>
          </p:nvCxnSpPr>
          <p:spPr>
            <a:xfrm>
              <a:off x="2714324"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8C257B7-A68E-4C1B-9E21-B2A653AC9313}"/>
                </a:ext>
              </a:extLst>
            </p:cNvPr>
            <p:cNvCxnSpPr/>
            <p:nvPr userDrawn="1"/>
          </p:nvCxnSpPr>
          <p:spPr>
            <a:xfrm>
              <a:off x="4953000"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8E9478A3-A154-4A6B-B03E-7BD1390E24A1}"/>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358601"/>
      </p:ext>
    </p:extLst>
  </p:cSld>
  <p:clrMapOvr>
    <a:masterClrMapping/>
  </p:clrMapOvr>
  <p:transition>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12" name="Block Arc 11">
            <a:extLst>
              <a:ext uri="{FF2B5EF4-FFF2-40B4-BE49-F238E27FC236}">
                <a16:creationId xmlns:a16="http://schemas.microsoft.com/office/drawing/2014/main" id="{C3EE9E03-D44D-468A-84C9-6814C0FCC058}"/>
              </a:ext>
            </a:extLst>
          </p:cNvPr>
          <p:cNvSpPr/>
          <p:nvPr userDrawn="1"/>
        </p:nvSpPr>
        <p:spPr>
          <a:xfrm>
            <a:off x="6157253" y="1437815"/>
            <a:ext cx="2646929" cy="215063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3" name="Block Arc 12">
            <a:extLst>
              <a:ext uri="{FF2B5EF4-FFF2-40B4-BE49-F238E27FC236}">
                <a16:creationId xmlns:a16="http://schemas.microsoft.com/office/drawing/2014/main" id="{9E9401F1-7A7F-4635-8115-58F95D493D99}"/>
              </a:ext>
            </a:extLst>
          </p:cNvPr>
          <p:cNvSpPr/>
          <p:nvPr userDrawn="1"/>
        </p:nvSpPr>
        <p:spPr>
          <a:xfrm>
            <a:off x="632153" y="1435510"/>
            <a:ext cx="2646929" cy="215063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4" name="Block Arc 13">
            <a:extLst>
              <a:ext uri="{FF2B5EF4-FFF2-40B4-BE49-F238E27FC236}">
                <a16:creationId xmlns:a16="http://schemas.microsoft.com/office/drawing/2014/main" id="{444D131C-A064-44B6-894A-D1FD0AF4DE57}"/>
              </a:ext>
            </a:extLst>
          </p:cNvPr>
          <p:cNvSpPr/>
          <p:nvPr userDrawn="1"/>
        </p:nvSpPr>
        <p:spPr>
          <a:xfrm>
            <a:off x="8885417" y="1435510"/>
            <a:ext cx="2646929" cy="215063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5" name="Block Arc 14">
            <a:extLst>
              <a:ext uri="{FF2B5EF4-FFF2-40B4-BE49-F238E27FC236}">
                <a16:creationId xmlns:a16="http://schemas.microsoft.com/office/drawing/2014/main" id="{9076F344-068E-4477-90BA-769BE09A1BA5}"/>
              </a:ext>
            </a:extLst>
          </p:cNvPr>
          <p:cNvSpPr/>
          <p:nvPr userDrawn="1"/>
        </p:nvSpPr>
        <p:spPr>
          <a:xfrm>
            <a:off x="3386319" y="1435510"/>
            <a:ext cx="2646929" cy="215063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16" name="Picture Placeholder 3">
            <a:extLst>
              <a:ext uri="{FF2B5EF4-FFF2-40B4-BE49-F238E27FC236}">
                <a16:creationId xmlns:a16="http://schemas.microsoft.com/office/drawing/2014/main" id="{9CB7F66A-B831-4B73-A0B9-A1034204B550}"/>
              </a:ext>
            </a:extLst>
          </p:cNvPr>
          <p:cNvSpPr>
            <a:spLocks noGrp="1"/>
          </p:cNvSpPr>
          <p:nvPr>
            <p:ph type="pic" sz="quarter" idx="15"/>
          </p:nvPr>
        </p:nvSpPr>
        <p:spPr>
          <a:xfrm>
            <a:off x="734645" y="1520825"/>
            <a:ext cx="2436923" cy="198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17" name="Picture Placeholder 3">
            <a:extLst>
              <a:ext uri="{FF2B5EF4-FFF2-40B4-BE49-F238E27FC236}">
                <a16:creationId xmlns:a16="http://schemas.microsoft.com/office/drawing/2014/main" id="{25F9CDC9-D043-4CCE-8E7D-6A84E454E1F9}"/>
              </a:ext>
            </a:extLst>
          </p:cNvPr>
          <p:cNvSpPr>
            <a:spLocks noGrp="1"/>
          </p:cNvSpPr>
          <p:nvPr>
            <p:ph type="pic" sz="quarter" idx="27"/>
          </p:nvPr>
        </p:nvSpPr>
        <p:spPr>
          <a:xfrm>
            <a:off x="3491322" y="1520825"/>
            <a:ext cx="2436923" cy="198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21" name="Picture Placeholder 3">
            <a:extLst>
              <a:ext uri="{FF2B5EF4-FFF2-40B4-BE49-F238E27FC236}">
                <a16:creationId xmlns:a16="http://schemas.microsoft.com/office/drawing/2014/main" id="{B2047911-F8BC-4B84-96E5-B81385B120E0}"/>
              </a:ext>
            </a:extLst>
          </p:cNvPr>
          <p:cNvSpPr>
            <a:spLocks noGrp="1"/>
          </p:cNvSpPr>
          <p:nvPr>
            <p:ph type="pic" sz="quarter" idx="28"/>
          </p:nvPr>
        </p:nvSpPr>
        <p:spPr>
          <a:xfrm>
            <a:off x="6247999" y="1520825"/>
            <a:ext cx="2436923" cy="198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22" name="Picture Placeholder 3">
            <a:extLst>
              <a:ext uri="{FF2B5EF4-FFF2-40B4-BE49-F238E27FC236}">
                <a16:creationId xmlns:a16="http://schemas.microsoft.com/office/drawing/2014/main" id="{445CB0EA-B000-41D7-B0D4-8292AF2B43E8}"/>
              </a:ext>
            </a:extLst>
          </p:cNvPr>
          <p:cNvSpPr>
            <a:spLocks noGrp="1"/>
          </p:cNvSpPr>
          <p:nvPr>
            <p:ph type="pic" sz="quarter" idx="29"/>
          </p:nvPr>
        </p:nvSpPr>
        <p:spPr>
          <a:xfrm>
            <a:off x="9004677" y="1520825"/>
            <a:ext cx="2436923" cy="198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23" name="Text Placeholder 4">
            <a:extLst>
              <a:ext uri="{FF2B5EF4-FFF2-40B4-BE49-F238E27FC236}">
                <a16:creationId xmlns:a16="http://schemas.microsoft.com/office/drawing/2014/main" id="{59914203-CFDE-4ECD-8BB4-BA0D70C6B91C}"/>
              </a:ext>
            </a:extLst>
          </p:cNvPr>
          <p:cNvSpPr>
            <a:spLocks noGrp="1"/>
          </p:cNvSpPr>
          <p:nvPr>
            <p:ph type="body" sz="quarter" idx="33"/>
          </p:nvPr>
        </p:nvSpPr>
        <p:spPr>
          <a:xfrm>
            <a:off x="734647" y="3716726"/>
            <a:ext cx="2452078" cy="24491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4">
            <a:extLst>
              <a:ext uri="{FF2B5EF4-FFF2-40B4-BE49-F238E27FC236}">
                <a16:creationId xmlns:a16="http://schemas.microsoft.com/office/drawing/2014/main" id="{67102445-A076-446B-847C-A608EEC38A0C}"/>
              </a:ext>
            </a:extLst>
          </p:cNvPr>
          <p:cNvSpPr>
            <a:spLocks noGrp="1"/>
          </p:cNvSpPr>
          <p:nvPr>
            <p:ph type="body" sz="quarter" idx="34"/>
          </p:nvPr>
        </p:nvSpPr>
        <p:spPr>
          <a:xfrm>
            <a:off x="3491523" y="3716726"/>
            <a:ext cx="2452078" cy="24491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4">
            <a:extLst>
              <a:ext uri="{FF2B5EF4-FFF2-40B4-BE49-F238E27FC236}">
                <a16:creationId xmlns:a16="http://schemas.microsoft.com/office/drawing/2014/main" id="{BE7CC8B1-15A7-4267-BF86-E0677328A827}"/>
              </a:ext>
            </a:extLst>
          </p:cNvPr>
          <p:cNvSpPr>
            <a:spLocks noGrp="1"/>
          </p:cNvSpPr>
          <p:nvPr>
            <p:ph type="body" sz="quarter" idx="35"/>
          </p:nvPr>
        </p:nvSpPr>
        <p:spPr>
          <a:xfrm>
            <a:off x="9005277" y="3716726"/>
            <a:ext cx="2452078" cy="24491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4">
            <a:extLst>
              <a:ext uri="{FF2B5EF4-FFF2-40B4-BE49-F238E27FC236}">
                <a16:creationId xmlns:a16="http://schemas.microsoft.com/office/drawing/2014/main" id="{B1BE09A0-F58B-43AD-A505-3B9E0CFF669F}"/>
              </a:ext>
            </a:extLst>
          </p:cNvPr>
          <p:cNvSpPr>
            <a:spLocks noGrp="1"/>
          </p:cNvSpPr>
          <p:nvPr>
            <p:ph type="body" sz="quarter" idx="36"/>
          </p:nvPr>
        </p:nvSpPr>
        <p:spPr>
          <a:xfrm>
            <a:off x="6248399" y="3716726"/>
            <a:ext cx="2452078" cy="24491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7">
            <a:extLst>
              <a:ext uri="{FF2B5EF4-FFF2-40B4-BE49-F238E27FC236}">
                <a16:creationId xmlns:a16="http://schemas.microsoft.com/office/drawing/2014/main" id="{CAA29CD3-D41F-4C9B-BA18-A491F6A1D510}"/>
              </a:ext>
            </a:extLst>
          </p:cNvPr>
          <p:cNvSpPr>
            <a:spLocks noGrp="1"/>
          </p:cNvSpPr>
          <p:nvPr>
            <p:ph type="body" sz="quarter" idx="13" hasCustomPrompt="1"/>
          </p:nvPr>
        </p:nvSpPr>
        <p:spPr>
          <a:xfrm>
            <a:off x="734646" y="584201"/>
            <a:ext cx="10722708" cy="720725"/>
          </a:xfrm>
          <a:prstGeom prst="rect">
            <a:avLst/>
          </a:prstGeom>
        </p:spPr>
        <p:txBody>
          <a:bodyPr tIns="0" bIns="0" anchor="t"/>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grpSp>
        <p:nvGrpSpPr>
          <p:cNvPr id="32" name="Group 31">
            <a:extLst>
              <a:ext uri="{FF2B5EF4-FFF2-40B4-BE49-F238E27FC236}">
                <a16:creationId xmlns:a16="http://schemas.microsoft.com/office/drawing/2014/main" id="{E3084948-ABB1-4BBF-8BDB-A04AF7708845}"/>
              </a:ext>
            </a:extLst>
          </p:cNvPr>
          <p:cNvGrpSpPr/>
          <p:nvPr userDrawn="1"/>
        </p:nvGrpSpPr>
        <p:grpSpPr>
          <a:xfrm>
            <a:off x="3340707" y="3716726"/>
            <a:ext cx="5518485" cy="2449125"/>
            <a:chOff x="2714324" y="3716725"/>
            <a:chExt cx="4483769" cy="2449125"/>
          </a:xfrm>
        </p:grpSpPr>
        <p:cxnSp>
          <p:nvCxnSpPr>
            <p:cNvPr id="33" name="Straight Connector 32">
              <a:extLst>
                <a:ext uri="{FF2B5EF4-FFF2-40B4-BE49-F238E27FC236}">
                  <a16:creationId xmlns:a16="http://schemas.microsoft.com/office/drawing/2014/main" id="{5D0A616B-9C09-4134-8625-A208734AA3DE}"/>
                </a:ext>
              </a:extLst>
            </p:cNvPr>
            <p:cNvCxnSpPr/>
            <p:nvPr userDrawn="1"/>
          </p:nvCxnSpPr>
          <p:spPr>
            <a:xfrm>
              <a:off x="2714324"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7B4323-D70C-4C87-83E7-1FDE46CE3C52}"/>
                </a:ext>
              </a:extLst>
            </p:cNvPr>
            <p:cNvCxnSpPr/>
            <p:nvPr userDrawn="1"/>
          </p:nvCxnSpPr>
          <p:spPr>
            <a:xfrm>
              <a:off x="4956209"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50AE958-D287-4583-8BB1-767A5C372941}"/>
                </a:ext>
              </a:extLst>
            </p:cNvPr>
            <p:cNvCxnSpPr/>
            <p:nvPr userDrawn="1"/>
          </p:nvCxnSpPr>
          <p:spPr>
            <a:xfrm>
              <a:off x="7198093"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3FCA7AAC-CE74-4D61-ADC5-7C75D6FC95FB}"/>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90995"/>
      </p:ext>
    </p:extLst>
  </p:cSld>
  <p:clrMapOvr>
    <a:masterClrMapping/>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D77B544-3D41-47EA-8838-3DFAF441F9AD}"/>
              </a:ext>
            </a:extLst>
          </p:cNvPr>
          <p:cNvSpPr>
            <a:spLocks noGrp="1"/>
          </p:cNvSpPr>
          <p:nvPr>
            <p:ph idx="1"/>
          </p:nvPr>
        </p:nvSpPr>
        <p:spPr>
          <a:xfrm>
            <a:off x="737576" y="1520825"/>
            <a:ext cx="5228308" cy="4645026"/>
          </a:xfrm>
        </p:spPr>
        <p:txBody>
          <a:bodyPr rIns="0">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a:extLst>
              <a:ext uri="{FF2B5EF4-FFF2-40B4-BE49-F238E27FC236}">
                <a16:creationId xmlns:a16="http://schemas.microsoft.com/office/drawing/2014/main" id="{53654057-7AAA-4666-A22F-67AC82877061}"/>
              </a:ext>
            </a:extLst>
          </p:cNvPr>
          <p:cNvSpPr>
            <a:spLocks noGrp="1"/>
          </p:cNvSpPr>
          <p:nvPr>
            <p:ph idx="14"/>
          </p:nvPr>
        </p:nvSpPr>
        <p:spPr>
          <a:xfrm>
            <a:off x="6229046" y="1520825"/>
            <a:ext cx="5228308" cy="4645026"/>
          </a:xfrm>
          <a:solidFill>
            <a:schemeClr val="accent6"/>
          </a:solidFill>
        </p:spPr>
        <p:txBody>
          <a:bodyPr lIns="180000" tIns="180000" rIns="180000" bIns="180000">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9788AFBC-C2CC-4BDE-B33C-C0A52199196A}"/>
              </a:ext>
            </a:extLst>
          </p:cNvPr>
          <p:cNvSpPr>
            <a:spLocks noGrp="1"/>
          </p:cNvSpPr>
          <p:nvPr>
            <p:ph type="body" sz="quarter" idx="13" hasCustomPrompt="1"/>
          </p:nvPr>
        </p:nvSpPr>
        <p:spPr>
          <a:xfrm>
            <a:off x="734646" y="584201"/>
            <a:ext cx="10722708" cy="720724"/>
          </a:xfrm>
          <a:prstGeom prst="rect">
            <a:avLst/>
          </a:prstGeom>
        </p:spPr>
        <p:txBody>
          <a:bodyPr tIns="0" bIns="0" anchor="t"/>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cxnSp>
        <p:nvCxnSpPr>
          <p:cNvPr id="9" name="Straight Connector 8">
            <a:extLst>
              <a:ext uri="{FF2B5EF4-FFF2-40B4-BE49-F238E27FC236}">
                <a16:creationId xmlns:a16="http://schemas.microsoft.com/office/drawing/2014/main" id="{4855F58C-45EE-45A7-8DC9-667CD82C6427}"/>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319510"/>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AA8A166-13D2-4FD8-BE77-F257E1ADA7E3}"/>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Block Arc 5">
            <a:extLst>
              <a:ext uri="{FF2B5EF4-FFF2-40B4-BE49-F238E27FC236}">
                <a16:creationId xmlns:a16="http://schemas.microsoft.com/office/drawing/2014/main" id="{A2C2CEBB-CD89-4C2B-8180-47E04C16C022}"/>
              </a:ext>
            </a:extLst>
          </p:cNvPr>
          <p:cNvSpPr/>
          <p:nvPr userDrawn="1"/>
        </p:nvSpPr>
        <p:spPr>
          <a:xfrm>
            <a:off x="9566257" y="490065"/>
            <a:ext cx="2004025" cy="162827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3" dirty="0">
              <a:solidFill>
                <a:schemeClr val="tx1"/>
              </a:solidFill>
            </a:endParaRPr>
          </a:p>
        </p:txBody>
      </p:sp>
      <p:sp>
        <p:nvSpPr>
          <p:cNvPr id="8" name="Picture Placeholder 14">
            <a:extLst>
              <a:ext uri="{FF2B5EF4-FFF2-40B4-BE49-F238E27FC236}">
                <a16:creationId xmlns:a16="http://schemas.microsoft.com/office/drawing/2014/main" id="{8A8BA2B6-365C-4348-8AEB-9A4F1B0F1EFD}"/>
              </a:ext>
            </a:extLst>
          </p:cNvPr>
          <p:cNvSpPr>
            <a:spLocks noGrp="1"/>
          </p:cNvSpPr>
          <p:nvPr>
            <p:ph type="pic" sz="quarter" idx="18"/>
          </p:nvPr>
        </p:nvSpPr>
        <p:spPr>
          <a:xfrm>
            <a:off x="9685046" y="584925"/>
            <a:ext cx="1772308" cy="1440000"/>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r>
              <a:rPr lang="en-US"/>
              <a:t>Click icon to add picture</a:t>
            </a:r>
            <a:endParaRPr lang="en-GB" dirty="0"/>
          </a:p>
        </p:txBody>
      </p:sp>
      <p:sp>
        <p:nvSpPr>
          <p:cNvPr id="9" name="Content Placeholder 2">
            <a:extLst>
              <a:ext uri="{FF2B5EF4-FFF2-40B4-BE49-F238E27FC236}">
                <a16:creationId xmlns:a16="http://schemas.microsoft.com/office/drawing/2014/main" id="{C026C3A7-5DDC-4239-8D7D-1815637BB7A0}"/>
              </a:ext>
            </a:extLst>
          </p:cNvPr>
          <p:cNvSpPr>
            <a:spLocks noGrp="1"/>
          </p:cNvSpPr>
          <p:nvPr>
            <p:ph idx="21"/>
          </p:nvPr>
        </p:nvSpPr>
        <p:spPr>
          <a:xfrm>
            <a:off x="737577" y="1520826"/>
            <a:ext cx="8640000" cy="4645026"/>
          </a:xfrm>
        </p:spPr>
        <p:txBody>
          <a:bodyPr rIns="0" numCol="2" spcCol="180000">
            <a:noAutofit/>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BDC32CCE-5AF9-4DA5-A94D-5623BF9C2994}"/>
              </a:ext>
            </a:extLst>
          </p:cNvPr>
          <p:cNvSpPr>
            <a:spLocks noGrp="1"/>
          </p:cNvSpPr>
          <p:nvPr>
            <p:ph type="body" sz="quarter" idx="22" hasCustomPrompt="1"/>
          </p:nvPr>
        </p:nvSpPr>
        <p:spPr>
          <a:xfrm>
            <a:off x="734646" y="584201"/>
            <a:ext cx="8640000" cy="720725"/>
          </a:xfrm>
          <a:prstGeom prst="rect">
            <a:avLst/>
          </a:prstGeom>
        </p:spPr>
        <p:txBody>
          <a:bodyPr tIns="0" bIns="0" anchor="t"/>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spTree>
    <p:extLst>
      <p:ext uri="{BB962C8B-B14F-4D97-AF65-F5344CB8AC3E}">
        <p14:creationId xmlns:p14="http://schemas.microsoft.com/office/powerpoint/2010/main" val="741800532"/>
      </p:ext>
    </p:extLst>
  </p:cSld>
  <p:clrMapOvr>
    <a:masterClrMapping/>
  </p:clrMapOvr>
  <p:transition>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AF97D4E2-30C2-4499-A88B-4F5F99C8ED98}"/>
              </a:ext>
            </a:extLst>
          </p:cNvPr>
          <p:cNvSpPr>
            <a:spLocks noGrp="1"/>
          </p:cNvSpPr>
          <p:nvPr>
            <p:ph type="pic" sz="quarter" idx="18"/>
          </p:nvPr>
        </p:nvSpPr>
        <p:spPr>
          <a:xfrm>
            <a:off x="9640738" y="0"/>
            <a:ext cx="2551262" cy="6858000"/>
          </a:xfrm>
          <a:prstGeom prst="rect">
            <a:avLst/>
          </a:prstGeom>
          <a:solidFill>
            <a:schemeClr val="accent6"/>
          </a:solidFill>
        </p:spPr>
        <p:txBody>
          <a:bodyPr lIns="36000" tIns="36000" rIns="36000" bIns="36000" anchor="ctr">
            <a:normAutofit/>
          </a:bodyPr>
          <a:lstStyle>
            <a:lvl1pPr algn="ctr">
              <a:defRPr sz="1723">
                <a:solidFill>
                  <a:schemeClr val="accent4"/>
                </a:solidFill>
              </a:defRPr>
            </a:lvl1pPr>
          </a:lstStyle>
          <a:p>
            <a:r>
              <a:rPr lang="en-US"/>
              <a:t>Click icon to add picture</a:t>
            </a:r>
            <a:endParaRPr lang="en-GB" dirty="0"/>
          </a:p>
        </p:txBody>
      </p:sp>
      <p:sp>
        <p:nvSpPr>
          <p:cNvPr id="10" name="Content Placeholder 2">
            <a:extLst>
              <a:ext uri="{FF2B5EF4-FFF2-40B4-BE49-F238E27FC236}">
                <a16:creationId xmlns:a16="http://schemas.microsoft.com/office/drawing/2014/main" id="{F1A79E0B-FD09-4911-A0F4-A8767817686D}"/>
              </a:ext>
            </a:extLst>
          </p:cNvPr>
          <p:cNvSpPr>
            <a:spLocks noGrp="1"/>
          </p:cNvSpPr>
          <p:nvPr>
            <p:ph idx="21"/>
          </p:nvPr>
        </p:nvSpPr>
        <p:spPr>
          <a:xfrm>
            <a:off x="737575" y="1520825"/>
            <a:ext cx="8640000" cy="4645026"/>
          </a:xfrm>
        </p:spPr>
        <p:txBody>
          <a:bodyPr rIns="0" numCol="2" spcCol="180000">
            <a:noAutofit/>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a:extLst>
              <a:ext uri="{FF2B5EF4-FFF2-40B4-BE49-F238E27FC236}">
                <a16:creationId xmlns:a16="http://schemas.microsoft.com/office/drawing/2014/main" id="{6DA8DB10-ADF1-4386-AE8D-123E14B55C67}"/>
              </a:ext>
            </a:extLst>
          </p:cNvPr>
          <p:cNvSpPr>
            <a:spLocks noGrp="1"/>
          </p:cNvSpPr>
          <p:nvPr>
            <p:ph type="body" sz="quarter" idx="22" hasCustomPrompt="1"/>
          </p:nvPr>
        </p:nvSpPr>
        <p:spPr>
          <a:xfrm>
            <a:off x="734644" y="584201"/>
            <a:ext cx="8640000" cy="720725"/>
          </a:xfrm>
          <a:prstGeom prst="rect">
            <a:avLst/>
          </a:prstGeom>
        </p:spPr>
        <p:txBody>
          <a:bodyPr tIns="0" bIns="0" anchor="t"/>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cxnSp>
        <p:nvCxnSpPr>
          <p:cNvPr id="15" name="Straight Connector 14">
            <a:extLst>
              <a:ext uri="{FF2B5EF4-FFF2-40B4-BE49-F238E27FC236}">
                <a16:creationId xmlns:a16="http://schemas.microsoft.com/office/drawing/2014/main" id="{9B89E228-AC3F-4113-A780-3B355939E29C}"/>
              </a:ext>
            </a:extLst>
          </p:cNvPr>
          <p:cNvCxnSpPr>
            <a:cxnSpLocks/>
          </p:cNvCxnSpPr>
          <p:nvPr userDrawn="1"/>
        </p:nvCxnSpPr>
        <p:spPr>
          <a:xfrm>
            <a:off x="737576" y="1304925"/>
            <a:ext cx="863706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054759"/>
      </p:ext>
    </p:extLst>
  </p:cSld>
  <p:clrMapOvr>
    <a:masterClrMapping/>
  </p:clrMapOvr>
  <p:transition>
    <p:fade/>
  </p:transition>
  <p:extLst>
    <p:ext uri="{DCECCB84-F9BA-43D5-87BE-67443E8EF086}">
      <p15:sldGuideLst xmlns:p15="http://schemas.microsoft.com/office/powerpoint/2012/main">
        <p15:guide id="1" pos="465" userDrawn="1">
          <p15:clr>
            <a:srgbClr val="FBAE40"/>
          </p15:clr>
        </p15:guide>
        <p15:guide id="2" pos="6521" userDrawn="1">
          <p15:clr>
            <a:srgbClr val="FBAE40"/>
          </p15:clr>
        </p15:guide>
        <p15:guide id="3" pos="6292"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CBECA13-E5C2-4B64-933C-F8AC1C73D24D}"/>
              </a:ext>
            </a:extLst>
          </p:cNvPr>
          <p:cNvSpPr>
            <a:spLocks noGrp="1"/>
          </p:cNvSpPr>
          <p:nvPr>
            <p:ph idx="21"/>
          </p:nvPr>
        </p:nvSpPr>
        <p:spPr>
          <a:xfrm>
            <a:off x="737577" y="1520825"/>
            <a:ext cx="10719778" cy="4645026"/>
          </a:xfrm>
        </p:spPr>
        <p:txBody>
          <a:bodyPr rIns="0" numCol="3" spcCol="180000">
            <a:noAutofit/>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7">
            <a:extLst>
              <a:ext uri="{FF2B5EF4-FFF2-40B4-BE49-F238E27FC236}">
                <a16:creationId xmlns:a16="http://schemas.microsoft.com/office/drawing/2014/main" id="{49A2871C-AE79-4C6F-ACE7-ABE5379BF82F}"/>
              </a:ext>
            </a:extLst>
          </p:cNvPr>
          <p:cNvSpPr>
            <a:spLocks noGrp="1"/>
          </p:cNvSpPr>
          <p:nvPr>
            <p:ph type="body" sz="quarter" idx="22" hasCustomPrompt="1"/>
          </p:nvPr>
        </p:nvSpPr>
        <p:spPr>
          <a:xfrm>
            <a:off x="734646" y="584201"/>
            <a:ext cx="10722708" cy="720724"/>
          </a:xfrm>
          <a:prstGeom prst="rect">
            <a:avLst/>
          </a:prstGeom>
        </p:spPr>
        <p:txBody>
          <a:bodyPr tIns="0" bIns="0" anchor="t"/>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endParaRPr lang="en-GB" dirty="0"/>
          </a:p>
        </p:txBody>
      </p:sp>
      <p:cxnSp>
        <p:nvCxnSpPr>
          <p:cNvPr id="7" name="Straight Connector 6">
            <a:extLst>
              <a:ext uri="{FF2B5EF4-FFF2-40B4-BE49-F238E27FC236}">
                <a16:creationId xmlns:a16="http://schemas.microsoft.com/office/drawing/2014/main" id="{8506D9E4-D5F4-4904-ADD5-2903D180EF72}"/>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381973"/>
      </p:ext>
    </p:extLst>
  </p:cSld>
  <p:clrMapOvr>
    <a:masterClrMapping/>
  </p:clrMapOvr>
  <p:transition>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A570981-B75B-4471-A483-EE88C32B8548}"/>
              </a:ext>
            </a:extLst>
          </p:cNvPr>
          <p:cNvSpPr>
            <a:spLocks noGrp="1"/>
          </p:cNvSpPr>
          <p:nvPr>
            <p:ph idx="21"/>
          </p:nvPr>
        </p:nvSpPr>
        <p:spPr>
          <a:xfrm>
            <a:off x="737577" y="1520825"/>
            <a:ext cx="10719778" cy="4645026"/>
          </a:xfrm>
        </p:spPr>
        <p:txBody>
          <a:bodyPr rIns="0" numCol="2" spcCol="180000">
            <a:noAutofit/>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9BC1C2B7-C149-4FD6-A958-622D7C6FA362}"/>
              </a:ext>
            </a:extLst>
          </p:cNvPr>
          <p:cNvSpPr>
            <a:spLocks noGrp="1"/>
          </p:cNvSpPr>
          <p:nvPr>
            <p:ph type="body" sz="quarter" idx="22" hasCustomPrompt="1"/>
          </p:nvPr>
        </p:nvSpPr>
        <p:spPr>
          <a:xfrm>
            <a:off x="734646" y="584201"/>
            <a:ext cx="10722708" cy="720724"/>
          </a:xfrm>
          <a:prstGeom prst="rect">
            <a:avLst/>
          </a:prstGeom>
        </p:spPr>
        <p:txBody>
          <a:bodyPr tIns="0" bIns="0" anchor="t"/>
          <a:lstStyle>
            <a:lvl1pPr>
              <a:lnSpc>
                <a:spcPct val="90000"/>
              </a:lnSpc>
              <a:spcBef>
                <a:spcPts val="0"/>
              </a:spcBef>
              <a:spcAft>
                <a:spcPts val="0"/>
              </a:spcAft>
              <a:defRPr lang="en-US" sz="2708" b="1" kern="1200" cap="none" spc="0" baseline="0" dirty="0">
                <a:solidFill>
                  <a:schemeClr val="tx1"/>
                </a:solidFill>
                <a:latin typeface="+mn-lt"/>
                <a:ea typeface="+mn-ea"/>
                <a:cs typeface="+mn-cs"/>
              </a:defRPr>
            </a:lvl1pPr>
            <a:lvl2pPr>
              <a:lnSpc>
                <a:spcPct val="100000"/>
              </a:lnSpc>
              <a:spcBef>
                <a:spcPts val="0"/>
              </a:spcBef>
              <a:spcAft>
                <a:spcPts val="0"/>
              </a:spcAft>
              <a:defRPr sz="2092" b="0" cap="none" spc="0" baseline="0">
                <a:solidFill>
                  <a:schemeClr val="tx1"/>
                </a:solidFill>
              </a:defRPr>
            </a:lvl2pPr>
          </a:lstStyle>
          <a:p>
            <a:pPr marL="0" lvl="0" indent="0" algn="l" defTabSz="220791"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cxnSp>
        <p:nvCxnSpPr>
          <p:cNvPr id="8" name="Straight Connector 7">
            <a:extLst>
              <a:ext uri="{FF2B5EF4-FFF2-40B4-BE49-F238E27FC236}">
                <a16:creationId xmlns:a16="http://schemas.microsoft.com/office/drawing/2014/main" id="{491B15AF-3F55-4807-9939-9F6A9A4854F4}"/>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501971"/>
      </p:ext>
    </p:extLst>
  </p:cSld>
  <p:clrMapOvr>
    <a:masterClrMapping/>
  </p:clrMapOvr>
  <p:transition>
    <p:fade/>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p:nvPicPr>
        <p:blipFill>
          <a:blip r:embed="rId2"/>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65567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8311660" y="0"/>
            <a:ext cx="38803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11" name="txtDetails">
            <a:extLst>
              <a:ext uri="{FF2B5EF4-FFF2-40B4-BE49-F238E27FC236}">
                <a16:creationId xmlns:a16="http://schemas.microsoft.com/office/drawing/2014/main" id="{19D8BD82-8F3C-48FB-AD80-A67AD1ECB21D}"/>
              </a:ext>
            </a:extLst>
          </p:cNvPr>
          <p:cNvSpPr txBox="1">
            <a:spLocks noChangeArrowheads="1"/>
          </p:cNvSpPr>
          <p:nvPr userDrawn="1"/>
        </p:nvSpPr>
        <p:spPr bwMode="auto">
          <a:xfrm>
            <a:off x="8673456" y="1484672"/>
            <a:ext cx="2783899" cy="467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85" b="1" i="0" u="none" strike="noStrike" kern="1200" baseline="0" dirty="0">
                <a:solidFill>
                  <a:schemeClr val="tx1"/>
                </a:solidFill>
                <a:latin typeface="Arial" charset="0"/>
                <a:ea typeface="+mn-ea"/>
                <a:cs typeface="+mn-cs"/>
              </a:rPr>
              <a:t>Corporate Headquarters</a:t>
            </a:r>
          </a:p>
          <a:p>
            <a:pPr algn="l" rtl="0">
              <a:spcBef>
                <a:spcPts val="0"/>
              </a:spcBef>
            </a:pPr>
            <a:r>
              <a:rPr lang="en-GB" sz="985" b="0" i="0" u="none" strike="noStrike" kern="1200" baseline="0" dirty="0">
                <a:solidFill>
                  <a:schemeClr val="tx1"/>
                </a:solidFill>
                <a:latin typeface="Arial" charset="0"/>
                <a:ea typeface="+mn-ea"/>
                <a:cs typeface="+mn-cs"/>
              </a:rPr>
              <a:t>10 </a:t>
            </a:r>
            <a:r>
              <a:rPr lang="en-GB" sz="985" b="0" i="0" u="none" strike="noStrike" kern="1200" baseline="0" dirty="0" err="1">
                <a:solidFill>
                  <a:schemeClr val="tx1"/>
                </a:solidFill>
                <a:latin typeface="Arial" charset="0"/>
                <a:ea typeface="+mn-ea"/>
                <a:cs typeface="+mn-cs"/>
              </a:rPr>
              <a:t>Bressenden</a:t>
            </a:r>
            <a:r>
              <a:rPr lang="en-GB" sz="985" b="0" i="0" u="none" strike="noStrike" kern="1200" baseline="0" dirty="0">
                <a:solidFill>
                  <a:schemeClr val="tx1"/>
                </a:solidFill>
                <a:latin typeface="Arial" charset="0"/>
                <a:ea typeface="+mn-ea"/>
                <a:cs typeface="+mn-cs"/>
              </a:rPr>
              <a:t> Place</a:t>
            </a:r>
            <a:br>
              <a:rPr lang="en-GB" sz="985" b="0" i="0" u="none" strike="noStrike" kern="1200" baseline="0" dirty="0">
                <a:solidFill>
                  <a:schemeClr val="tx1"/>
                </a:solidFill>
                <a:latin typeface="Arial" charset="0"/>
                <a:ea typeface="+mn-ea"/>
                <a:cs typeface="+mn-cs"/>
              </a:rPr>
            </a:br>
            <a:r>
              <a:rPr lang="en-GB" sz="985" b="0" i="0" u="none" strike="noStrike" kern="1200" baseline="0" dirty="0">
                <a:solidFill>
                  <a:schemeClr val="tx1"/>
                </a:solidFill>
                <a:latin typeface="Arial" charset="0"/>
                <a:ea typeface="+mn-ea"/>
                <a:cs typeface="+mn-cs"/>
              </a:rPr>
              <a:t>London</a:t>
            </a:r>
            <a:br>
              <a:rPr lang="en-GB" sz="985" b="0" i="0" u="none" strike="noStrike" kern="1200" baseline="0" dirty="0">
                <a:solidFill>
                  <a:schemeClr val="tx1"/>
                </a:solidFill>
                <a:latin typeface="Arial" charset="0"/>
                <a:ea typeface="+mn-ea"/>
                <a:cs typeface="+mn-cs"/>
              </a:rPr>
            </a:br>
            <a:r>
              <a:rPr lang="en-GB" sz="985" b="0" i="0" u="none" strike="noStrike" kern="1200" baseline="0" dirty="0">
                <a:solidFill>
                  <a:schemeClr val="tx1"/>
                </a:solidFill>
                <a:latin typeface="Arial" charset="0"/>
                <a:ea typeface="+mn-ea"/>
                <a:cs typeface="+mn-cs"/>
              </a:rPr>
              <a:t>SW1E 5DN</a:t>
            </a:r>
            <a:br>
              <a:rPr lang="en-GB" sz="985" b="0" i="0" u="none" strike="noStrike" kern="1200" baseline="0" dirty="0">
                <a:solidFill>
                  <a:schemeClr val="tx1"/>
                </a:solidFill>
                <a:latin typeface="Arial" charset="0"/>
                <a:ea typeface="+mn-ea"/>
                <a:cs typeface="+mn-cs"/>
              </a:rPr>
            </a:br>
            <a:r>
              <a:rPr lang="en-GB" sz="985" b="0" i="0" u="none" strike="noStrike" kern="1200" baseline="0" dirty="0">
                <a:solidFill>
                  <a:schemeClr val="tx1"/>
                </a:solidFill>
                <a:latin typeface="Arial" charset="0"/>
                <a:ea typeface="+mn-ea"/>
                <a:cs typeface="+mn-cs"/>
              </a:rPr>
              <a:t>+44 20 7730 9000</a:t>
            </a:r>
          </a:p>
          <a:p>
            <a:pPr algn="l" rtl="0">
              <a:spcBef>
                <a:spcPts val="0"/>
              </a:spcBef>
            </a:pPr>
            <a:endParaRPr lang="en-GB" sz="985" b="0" i="0" u="none" strike="noStrike" kern="1200" baseline="0" dirty="0">
              <a:solidFill>
                <a:schemeClr val="tx1"/>
              </a:solidFill>
              <a:latin typeface="Arial" charset="0"/>
              <a:ea typeface="+mn-ea"/>
              <a:cs typeface="+mn-cs"/>
            </a:endParaRPr>
          </a:p>
          <a:p>
            <a:pPr algn="l" rtl="0">
              <a:spcBef>
                <a:spcPts val="0"/>
              </a:spcBef>
            </a:pPr>
            <a:r>
              <a:rPr lang="en-GB" sz="985" b="1" i="0" u="none" strike="noStrike" kern="1200" baseline="0" dirty="0">
                <a:solidFill>
                  <a:schemeClr val="tx1"/>
                </a:solidFill>
                <a:latin typeface="Arial" charset="0"/>
                <a:ea typeface="+mn-ea"/>
                <a:cs typeface="+mn-cs"/>
              </a:rPr>
              <a:t>paconsulting.com</a:t>
            </a:r>
          </a:p>
          <a:p>
            <a:pPr algn="l" rtl="0">
              <a:spcBef>
                <a:spcPts val="0"/>
              </a:spcBef>
            </a:pPr>
            <a:endParaRPr lang="en-GB" sz="985" b="0" i="0" u="none" strike="noStrike" kern="1200" baseline="0" dirty="0">
              <a:solidFill>
                <a:schemeClr val="tx1"/>
              </a:solidFill>
              <a:latin typeface="Arial" charset="0"/>
              <a:ea typeface="+mn-ea"/>
              <a:cs typeface="+mn-cs"/>
            </a:endParaRPr>
          </a:p>
          <a:p>
            <a:pPr algn="l" rtl="0">
              <a:spcBef>
                <a:spcPts val="0"/>
              </a:spcBef>
            </a:pPr>
            <a:r>
              <a:rPr lang="en-GB" sz="985" b="0" i="0" u="none" strike="noStrike" kern="1200" baseline="0" dirty="0">
                <a:solidFill>
                  <a:schemeClr val="tx1"/>
                </a:solidFill>
                <a:latin typeface="Arial" charset="0"/>
                <a:ea typeface="+mn-ea"/>
                <a:cs typeface="+mn-cs"/>
              </a:rPr>
              <a:t>This proposal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proposal speaks as at the date indicated within the proposal.</a:t>
            </a:r>
          </a:p>
          <a:p>
            <a:pPr algn="l" rtl="0">
              <a:spcBef>
                <a:spcPts val="0"/>
              </a:spcBef>
            </a:pPr>
            <a:endParaRPr lang="en-GB" sz="985" b="0" i="0" u="none" strike="noStrike" kern="1200" baseline="0" dirty="0">
              <a:solidFill>
                <a:schemeClr val="tx1"/>
              </a:solidFill>
              <a:latin typeface="Arial" charset="0"/>
              <a:ea typeface="+mn-ea"/>
              <a:cs typeface="+mn-cs"/>
            </a:endParaRPr>
          </a:p>
          <a:p>
            <a:pPr algn="l" rtl="0">
              <a:spcBef>
                <a:spcPts val="0"/>
              </a:spcBef>
            </a:pPr>
            <a:r>
              <a:rPr lang="en-GB" sz="985" b="1" i="0" u="none" strike="noStrike" kern="1200" baseline="0" dirty="0">
                <a:solidFill>
                  <a:schemeClr val="tx1"/>
                </a:solidFill>
                <a:latin typeface="Arial" charset="0"/>
                <a:ea typeface="+mn-ea"/>
                <a:cs typeface="+mn-cs"/>
              </a:rPr>
              <a:t>All rights reserved</a:t>
            </a:r>
          </a:p>
          <a:p>
            <a:pPr algn="l" rtl="0">
              <a:spcBef>
                <a:spcPts val="0"/>
              </a:spcBef>
            </a:pPr>
            <a:r>
              <a:rPr lang="en-GB" sz="985" b="1" i="0" u="none" strike="noStrike" kern="1200" baseline="0" dirty="0">
                <a:solidFill>
                  <a:schemeClr val="tx1"/>
                </a:solidFill>
                <a:latin typeface="Arial" charset="0"/>
                <a:ea typeface="+mn-ea"/>
                <a:cs typeface="+mn-cs"/>
              </a:rPr>
              <a:t>© PA Knowledge Limited 2019</a:t>
            </a:r>
          </a:p>
          <a:p>
            <a:pPr algn="l" rtl="0">
              <a:spcBef>
                <a:spcPts val="0"/>
              </a:spcBef>
            </a:pPr>
            <a:endParaRPr lang="en-GB" sz="985" b="0" i="0" u="none" strike="noStrike" kern="1200" baseline="0" dirty="0">
              <a:solidFill>
                <a:schemeClr val="tx1"/>
              </a:solidFill>
              <a:latin typeface="Arial" charset="0"/>
              <a:ea typeface="+mn-ea"/>
              <a:cs typeface="+mn-cs"/>
            </a:endParaRPr>
          </a:p>
          <a:p>
            <a:pPr algn="l" rtl="0">
              <a:spcBef>
                <a:spcPts val="0"/>
              </a:spcBef>
            </a:pPr>
            <a:r>
              <a:rPr lang="en-GB" sz="985" b="0" i="0" u="none" strike="noStrike" kern="1200" baseline="0" dirty="0">
                <a:solidFill>
                  <a:schemeClr val="tx1"/>
                </a:solidFill>
                <a:latin typeface="Arial" charset="0"/>
                <a:ea typeface="+mn-ea"/>
                <a:cs typeface="+mn-cs"/>
              </a:rPr>
              <a:t>This proposal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a:t>
            </a:r>
            <a:r>
              <a:rPr lang="en-GB" sz="985" b="0" i="0" u="none" strike="noStrike" kern="1200" baseline="0" dirty="0" err="1">
                <a:solidFill>
                  <a:schemeClr val="tx1"/>
                </a:solidFill>
                <a:latin typeface="Arial" charset="0"/>
                <a:ea typeface="+mn-ea"/>
                <a:cs typeface="+mn-cs"/>
              </a:rPr>
              <a:t>Bressenden</a:t>
            </a:r>
            <a:r>
              <a:rPr lang="en-GB" sz="985" b="0" i="0" u="none" strike="noStrike" kern="1200" baseline="0" dirty="0">
                <a:solidFill>
                  <a:schemeClr val="tx1"/>
                </a:solidFill>
                <a:latin typeface="Arial" charset="0"/>
                <a:ea typeface="+mn-ea"/>
                <a:cs typeface="+mn-cs"/>
              </a:rPr>
              <a:t> Place, London, SW1E 5DN. PA Consulting Group accepts no liability whatsoever should an unauthorised recipient of this proposal act on its contents.</a:t>
            </a:r>
          </a:p>
        </p:txBody>
      </p:sp>
      <p:pic>
        <p:nvPicPr>
          <p:cNvPr id="57" name="picLogoLight">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717100" y="584640"/>
            <a:ext cx="762092" cy="564890"/>
          </a:xfrm>
          <a:prstGeom prst="rect">
            <a:avLst/>
          </a:prstGeom>
        </p:spPr>
      </p:pic>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146" y="584640"/>
            <a:ext cx="761047" cy="564890"/>
          </a:xfrm>
          <a:prstGeom prst="rect">
            <a:avLst/>
          </a:prstGeom>
        </p:spPr>
      </p:pic>
      <p:sp>
        <p:nvSpPr>
          <p:cNvPr id="7" name="txtMTD">
            <a:extLst>
              <a:ext uri="{FF2B5EF4-FFF2-40B4-BE49-F238E27FC236}">
                <a16:creationId xmlns:a16="http://schemas.microsoft.com/office/drawing/2014/main" id="{8C2AC11D-2288-4E28-A2E4-16186D6F463F}"/>
              </a:ext>
            </a:extLst>
          </p:cNvPr>
          <p:cNvSpPr/>
          <p:nvPr userDrawn="1"/>
        </p:nvSpPr>
        <p:spPr>
          <a:xfrm>
            <a:off x="619911" y="3834503"/>
            <a:ext cx="7032914" cy="2400657"/>
          </a:xfrm>
          <a:prstGeom prst="rect">
            <a:avLst/>
          </a:prstGeom>
        </p:spPr>
        <p:txBody>
          <a:bodyPr wrap="square" anchor="b">
            <a:no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r>
              <a:rPr lang="en-GB" sz="1231" b="1" i="0" u="none" strike="noStrike" kern="1200" normalizeH="0" baseline="0" dirty="0">
                <a:solidFill>
                  <a:schemeClr val="tx1"/>
                </a:solidFill>
                <a:latin typeface="Arial" charset="0"/>
                <a:ea typeface="+mn-ea"/>
                <a:cs typeface="+mn-cs"/>
              </a:rPr>
              <a:t>About PA.</a:t>
            </a:r>
          </a:p>
          <a:p>
            <a:pPr algn="l" rtl="0"/>
            <a:r>
              <a:rPr lang="en-GB" sz="1231" b="0" i="0" u="none" strike="noStrike" kern="1200" normalizeH="0" baseline="0" dirty="0">
                <a:solidFill>
                  <a:schemeClr val="tx1"/>
                </a:solidFill>
                <a:latin typeface="Arial" charset="0"/>
                <a:ea typeface="+mn-ea"/>
                <a:cs typeface="+mn-cs"/>
              </a:rPr>
              <a:t>We believe in the power of ingenuity to build a positive human future in a technology-driven world.</a:t>
            </a:r>
          </a:p>
          <a:p>
            <a:pPr algn="l" rtl="0"/>
            <a:r>
              <a:rPr lang="en-GB" sz="1231" b="0" i="0" u="none" strike="noStrike" kern="1200" normalizeH="0" baseline="0" dirty="0">
                <a:solidFill>
                  <a:schemeClr val="tx1"/>
                </a:solidFill>
                <a:latin typeface="Arial" charset="0"/>
                <a:ea typeface="+mn-ea"/>
                <a:cs typeface="+mn-cs"/>
              </a:rPr>
              <a:t>As strategies, technologies and innovation collide, we create opportunity from complexity. </a:t>
            </a:r>
          </a:p>
          <a:p>
            <a:pPr algn="l" rtl="0"/>
            <a:r>
              <a:rPr lang="en-GB" sz="1231" b="0" i="0" u="none" strike="noStrike" kern="1200" normalizeH="0" baseline="0" dirty="0">
                <a:solidFill>
                  <a:schemeClr val="tx1"/>
                </a:solidFill>
                <a:latin typeface="Arial" charset="0"/>
                <a:ea typeface="+mn-ea"/>
                <a:cs typeface="+mn-cs"/>
              </a:rPr>
              <a:t>Our diverse teams of experts combine innovative thinking and breakthrough use of technologies to progress further, faster. Our clients adapt and transform, and together we achieve enduring results.</a:t>
            </a:r>
          </a:p>
          <a:p>
            <a:pPr algn="l" rtl="0"/>
            <a:r>
              <a:rPr lang="en-GB" sz="1231" b="0" i="0" u="none" strike="noStrike" kern="1200" normalizeH="0" baseline="0" dirty="0">
                <a:solidFill>
                  <a:schemeClr val="tx1"/>
                </a:solidFill>
                <a:latin typeface="Arial" charset="0"/>
                <a:ea typeface="+mn-ea"/>
                <a:cs typeface="+mn-cs"/>
              </a:rPr>
              <a:t>An innovation and transformation consultancy, we are over 3,200 specialists in consumer, defence and security, energy and utilities, financial services, government, health and life sciences, manufacturing, and transport. Our people are strategists, innovators, designers, consultants, digital experts, scientists, engineers and technologists. We operate globally from offices across the UK, US, Europe, and the Nordics.  </a:t>
            </a:r>
            <a:endParaRPr kumimoji="0" lang="en-GB" sz="1231" b="0" i="0" u="none" strike="noStrike" kern="1200" cap="none" spc="0" normalizeH="0" baseline="0" dirty="0">
              <a:ln>
                <a:noFill/>
              </a:ln>
              <a:solidFill>
                <a:schemeClr val="tx1"/>
              </a:solidFill>
              <a:effectLst/>
              <a:uLnTx/>
              <a:uFillTx/>
              <a:latin typeface="Arial" charset="0"/>
              <a:ea typeface="+mn-ea"/>
              <a:cs typeface="+mn-cs"/>
            </a:endParaRPr>
          </a:p>
          <a:p>
            <a:pPr algn="l" rtl="0"/>
            <a:r>
              <a:rPr kumimoji="0" lang="en-GB" sz="1231" b="1" i="0" u="none" strike="noStrike" kern="1200" cap="none" spc="0" normalizeH="0" baseline="0" noProof="0" dirty="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2574561138"/>
      </p:ext>
    </p:extLst>
  </p:cSld>
  <p:clrMapOvr>
    <a:masterClrMapping/>
  </p:clrMapOvr>
  <p:transition>
    <p:fade/>
  </p:transition>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288000" y="288000"/>
            <a:ext cx="10080000" cy="611649"/>
          </a:xfrm>
          <a:prstGeom prst="rect">
            <a:avLst/>
          </a:prstGeom>
        </p:spPr>
        <p:txBody>
          <a:bodyPr>
            <a:normAutofit/>
          </a:bodyPr>
          <a:lstStyle>
            <a:lvl1pPr>
              <a:defRPr sz="24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288000" y="1080000"/>
            <a:ext cx="11556692" cy="3050137"/>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445680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1" y="1343804"/>
            <a:ext cx="103168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0"/>
          <p:cNvSpPr>
            <a:spLocks noGrp="1"/>
          </p:cNvSpPr>
          <p:nvPr>
            <p:ph type="title"/>
          </p:nvPr>
        </p:nvSpPr>
        <p:spPr>
          <a:xfrm>
            <a:off x="190488" y="290946"/>
            <a:ext cx="8756073" cy="611649"/>
          </a:xfrm>
          <a:prstGeom prst="rect">
            <a:avLst/>
          </a:prstGeom>
        </p:spPr>
        <p:txBody>
          <a:bodyPr/>
          <a:lstStyle>
            <a:lvl1pPr>
              <a:defRPr sz="18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pic>
        <p:nvPicPr>
          <p:cNvPr id="9" name="Picture 8" descr="A picture containing clipart&#10;&#10;Description generated with very high confidence">
            <a:extLst>
              <a:ext uri="{FF2B5EF4-FFF2-40B4-BE49-F238E27FC236}">
                <a16:creationId xmlns:a16="http://schemas.microsoft.com/office/drawing/2014/main" id="{49DD94ED-2485-4F97-A66A-897DD900558C}"/>
              </a:ext>
            </a:extLst>
          </p:cNvPr>
          <p:cNvPicPr>
            <a:picLocks noChangeAspect="1"/>
          </p:cNvPicPr>
          <p:nvPr userDrawn="1"/>
        </p:nvPicPr>
        <p:blipFill>
          <a:blip r:embed="rId2"/>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18035673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p:nvPicPr>
        <p:blipFill>
          <a:blip r:embed="rId3"/>
          <a:stretch>
            <a:fillRect/>
          </a:stretch>
        </p:blipFill>
        <p:spPr>
          <a:xfrm>
            <a:off x="0" y="6213677"/>
            <a:ext cx="12211879" cy="413293"/>
          </a:xfrm>
          <a:prstGeom prst="rect">
            <a:avLst/>
          </a:prstGeom>
        </p:spPr>
      </p:pic>
      <p:sp>
        <p:nvSpPr>
          <p:cNvPr id="10" name="Footer Placeholder 4">
            <a:extLst>
              <a:ext uri="{FF2B5EF4-FFF2-40B4-BE49-F238E27FC236}">
                <a16:creationId xmlns:a16="http://schemas.microsoft.com/office/drawing/2014/main" id="{C28F0CA0-1124-CC4E-A606-3E887C1EAEBF}"/>
              </a:ext>
            </a:extLst>
          </p:cNvPr>
          <p:cNvSpPr txBox="1">
            <a:spLocks/>
          </p:cNvSpPr>
          <p:nvPr userDrawn="1"/>
        </p:nvSpPr>
        <p:spPr>
          <a:xfrm>
            <a:off x="4296039" y="365909"/>
            <a:ext cx="3619800" cy="52861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a:solidFill>
                  <a:srgbClr val="FF0000"/>
                </a:solidFill>
              </a:rPr>
              <a:t>OFFICIAL SENSITIVE: COMMERCIAL</a:t>
            </a:r>
          </a:p>
        </p:txBody>
      </p:sp>
    </p:spTree>
    <p:extLst>
      <p:ext uri="{BB962C8B-B14F-4D97-AF65-F5344CB8AC3E}">
        <p14:creationId xmlns:p14="http://schemas.microsoft.com/office/powerpoint/2010/main" val="441104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288000" y="1080000"/>
            <a:ext cx="11556692" cy="3050137"/>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9" name="Title 10">
            <a:extLst>
              <a:ext uri="{FF2B5EF4-FFF2-40B4-BE49-F238E27FC236}">
                <a16:creationId xmlns:a16="http://schemas.microsoft.com/office/drawing/2014/main" id="{1002FB9C-5BE1-4185-9DA7-371EF20C44B0}"/>
              </a:ext>
            </a:extLst>
          </p:cNvPr>
          <p:cNvSpPr>
            <a:spLocks noGrp="1"/>
          </p:cNvSpPr>
          <p:nvPr>
            <p:ph type="title"/>
          </p:nvPr>
        </p:nvSpPr>
        <p:spPr>
          <a:xfrm>
            <a:off x="190488" y="290946"/>
            <a:ext cx="8756073" cy="611649"/>
          </a:xfrm>
          <a:prstGeom prst="rect">
            <a:avLst/>
          </a:prstGeom>
        </p:spPr>
        <p:txBody>
          <a:bodyPr/>
          <a:lstStyle>
            <a:lvl1pPr>
              <a:defRPr sz="18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557244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1" y="1343804"/>
            <a:ext cx="103168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0"/>
          <p:cNvSpPr>
            <a:spLocks noGrp="1"/>
          </p:cNvSpPr>
          <p:nvPr>
            <p:ph type="title"/>
          </p:nvPr>
        </p:nvSpPr>
        <p:spPr>
          <a:xfrm>
            <a:off x="190488" y="290946"/>
            <a:ext cx="8756073" cy="611649"/>
          </a:xfrm>
          <a:prstGeom prst="rect">
            <a:avLst/>
          </a:prstGeom>
        </p:spPr>
        <p:txBody>
          <a:bodyPr/>
          <a:lstStyle>
            <a:lvl1pPr>
              <a:defRPr sz="18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9" name="TextBox 8">
            <a:extLst>
              <a:ext uri="{FF2B5EF4-FFF2-40B4-BE49-F238E27FC236}">
                <a16:creationId xmlns:a16="http://schemas.microsoft.com/office/drawing/2014/main" id="{5845D47A-7727-41DE-939C-49D343819EA5}"/>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13" name="Picture 12" descr="A picture containing clipart&#10;&#10;Description generated with very high confidence">
            <a:extLst>
              <a:ext uri="{FF2B5EF4-FFF2-40B4-BE49-F238E27FC236}">
                <a16:creationId xmlns:a16="http://schemas.microsoft.com/office/drawing/2014/main" id="{8C275D25-628E-4041-B80D-DB1AB0044003}"/>
              </a:ext>
            </a:extLst>
          </p:cNvPr>
          <p:cNvPicPr>
            <a:picLocks noChangeAspect="1"/>
          </p:cNvPicPr>
          <p:nvPr userDrawn="1"/>
        </p:nvPicPr>
        <p:blipFill>
          <a:blip r:embed="rId2"/>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2179104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p:nvPicPr>
        <p:blipFill>
          <a:blip r:embed="rId3"/>
          <a:stretch>
            <a:fillRect/>
          </a:stretch>
        </p:blipFill>
        <p:spPr>
          <a:xfrm>
            <a:off x="0" y="6213677"/>
            <a:ext cx="12211879" cy="413293"/>
          </a:xfrm>
          <a:prstGeom prst="rect">
            <a:avLst/>
          </a:prstGeom>
        </p:spPr>
      </p:pic>
      <p:sp>
        <p:nvSpPr>
          <p:cNvPr id="10" name="Footer Placeholder 4">
            <a:extLst>
              <a:ext uri="{FF2B5EF4-FFF2-40B4-BE49-F238E27FC236}">
                <a16:creationId xmlns:a16="http://schemas.microsoft.com/office/drawing/2014/main" id="{C28F0CA0-1124-CC4E-A606-3E887C1EAEBF}"/>
              </a:ext>
            </a:extLst>
          </p:cNvPr>
          <p:cNvSpPr txBox="1">
            <a:spLocks/>
          </p:cNvSpPr>
          <p:nvPr userDrawn="1"/>
        </p:nvSpPr>
        <p:spPr>
          <a:xfrm>
            <a:off x="4296039" y="365909"/>
            <a:ext cx="3619800" cy="52861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a:solidFill>
                  <a:srgbClr val="FF0000"/>
                </a:solidFill>
              </a:rPr>
              <a:t>OFFICIAL SENSITIVE: COMMERCIAL</a:t>
            </a:r>
          </a:p>
        </p:txBody>
      </p:sp>
    </p:spTree>
    <p:extLst>
      <p:ext uri="{BB962C8B-B14F-4D97-AF65-F5344CB8AC3E}">
        <p14:creationId xmlns:p14="http://schemas.microsoft.com/office/powerpoint/2010/main" val="40280964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288000" y="288000"/>
            <a:ext cx="10080000" cy="611649"/>
          </a:xfrm>
          <a:prstGeom prst="rect">
            <a:avLst/>
          </a:prstGeom>
        </p:spPr>
        <p:txBody>
          <a:bodyPr>
            <a:normAutofit/>
          </a:bodyPr>
          <a:lstStyle>
            <a:lvl1pPr>
              <a:defRPr sz="24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288000" y="1080000"/>
            <a:ext cx="11556692" cy="3050137"/>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OFFICIAL SENSITIVE </a:t>
            </a:r>
          </a:p>
        </p:txBody>
      </p:sp>
    </p:spTree>
    <p:extLst>
      <p:ext uri="{BB962C8B-B14F-4D97-AF65-F5344CB8AC3E}">
        <p14:creationId xmlns:p14="http://schemas.microsoft.com/office/powerpoint/2010/main" val="21994341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1" y="1343804"/>
            <a:ext cx="103168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p:nvPicPr>
        <p:blipFill>
          <a:blip r:embed="rId2"/>
          <a:stretch>
            <a:fillRect/>
          </a:stretch>
        </p:blipFill>
        <p:spPr>
          <a:xfrm>
            <a:off x="10690168" y="293024"/>
            <a:ext cx="1012252" cy="436418"/>
          </a:xfrm>
          <a:prstGeom prst="rect">
            <a:avLst/>
          </a:prstGeom>
        </p:spPr>
      </p:pic>
      <p:sp>
        <p:nvSpPr>
          <p:cNvPr id="7"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OFFICIAL SENSITIVE </a:t>
            </a:r>
          </a:p>
        </p:txBody>
      </p:sp>
      <p:sp>
        <p:nvSpPr>
          <p:cNvPr id="8" name="Title 10"/>
          <p:cNvSpPr>
            <a:spLocks noGrp="1"/>
          </p:cNvSpPr>
          <p:nvPr>
            <p:ph type="title"/>
          </p:nvPr>
        </p:nvSpPr>
        <p:spPr>
          <a:xfrm>
            <a:off x="190488" y="290946"/>
            <a:ext cx="8756073" cy="611649"/>
          </a:xfrm>
          <a:prstGeom prst="rect">
            <a:avLst/>
          </a:prstGeom>
        </p:spPr>
        <p:txBody>
          <a:bodyPr/>
          <a:lstStyle>
            <a:lvl1pPr>
              <a:defRPr sz="18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10360972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0" name="Footer Placeholder 4">
            <a:extLst>
              <a:ext uri="{FF2B5EF4-FFF2-40B4-BE49-F238E27FC236}">
                <a16:creationId xmlns:a16="http://schemas.microsoft.com/office/drawing/2014/main" id="{C28F0CA0-1124-CC4E-A606-3E887C1EAEBF}"/>
              </a:ext>
            </a:extLst>
          </p:cNvPr>
          <p:cNvSpPr txBox="1">
            <a:spLocks/>
          </p:cNvSpPr>
          <p:nvPr userDrawn="1"/>
        </p:nvSpPr>
        <p:spPr>
          <a:xfrm>
            <a:off x="4296039" y="365909"/>
            <a:ext cx="3619800" cy="52861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aseline="0">
                <a:solidFill>
                  <a:schemeClr val="tx1"/>
                </a:solidFill>
              </a:rPr>
              <a:t>OFFICIAL</a:t>
            </a:r>
          </a:p>
        </p:txBody>
      </p:sp>
      <p:pic>
        <p:nvPicPr>
          <p:cNvPr id="16" name="Picture 15" descr="A picture containing clipart&#10;&#10;Description generated with very high confidence">
            <a:extLst>
              <a:ext uri="{FF2B5EF4-FFF2-40B4-BE49-F238E27FC236}">
                <a16:creationId xmlns:a16="http://schemas.microsoft.com/office/drawing/2014/main" id="{B00EE061-2540-104A-B3FB-81D2FD16F9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5749" y="365909"/>
            <a:ext cx="1308943" cy="528611"/>
          </a:xfrm>
          <a:prstGeom prst="rect">
            <a:avLst/>
          </a:prstGeom>
        </p:spPr>
      </p:pic>
    </p:spTree>
    <p:extLst>
      <p:ext uri="{BB962C8B-B14F-4D97-AF65-F5344CB8AC3E}">
        <p14:creationId xmlns:p14="http://schemas.microsoft.com/office/powerpoint/2010/main" val="568859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7B249AFE-B414-4463-B30F-7C2583462BD3}"/>
              </a:ext>
            </a:extLst>
          </p:cNvPr>
          <p:cNvSpPr>
            <a:spLocks noGrp="1"/>
          </p:cNvSpPr>
          <p:nvPr>
            <p:ph type="title"/>
          </p:nvPr>
        </p:nvSpPr>
        <p:spPr>
          <a:xfrm>
            <a:off x="190488" y="290946"/>
            <a:ext cx="8756073" cy="611649"/>
          </a:xfrm>
          <a:prstGeom prst="rect">
            <a:avLst/>
          </a:prstGeom>
        </p:spPr>
        <p:txBody>
          <a:bodyPr/>
          <a:lstStyle>
            <a:lvl1pPr>
              <a:defRPr sz="18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0" name="Content Placeholder 9">
            <a:extLst>
              <a:ext uri="{FF2B5EF4-FFF2-40B4-BE49-F238E27FC236}">
                <a16:creationId xmlns:a16="http://schemas.microsoft.com/office/drawing/2014/main" id="{19110A79-EF9F-4055-BC30-63B15687A7B8}"/>
              </a:ext>
            </a:extLst>
          </p:cNvPr>
          <p:cNvSpPr>
            <a:spLocks noGrp="1"/>
          </p:cNvSpPr>
          <p:nvPr>
            <p:ph sz="quarter" idx="10"/>
          </p:nvPr>
        </p:nvSpPr>
        <p:spPr>
          <a:xfrm>
            <a:off x="614921" y="1343804"/>
            <a:ext cx="103168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766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4" name="Straight Connector 3">
            <a:extLst>
              <a:ext uri="{FF2B5EF4-FFF2-40B4-BE49-F238E27FC236}">
                <a16:creationId xmlns:a16="http://schemas.microsoft.com/office/drawing/2014/main" id="{962ED196-7E65-44DD-BAB4-CA790F2A2662}"/>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1678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EE910-BD87-4B1F-897B-B864A1ABA731}" type="slidenum">
              <a:rPr lang="en-GB" smtClean="0"/>
              <a:t>‹#›</a:t>
            </a:fld>
            <a:endParaRPr lang="en-GB"/>
          </a:p>
        </p:txBody>
      </p:sp>
    </p:spTree>
    <p:extLst>
      <p:ext uri="{BB962C8B-B14F-4D97-AF65-F5344CB8AC3E}">
        <p14:creationId xmlns:p14="http://schemas.microsoft.com/office/powerpoint/2010/main" val="393901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p:nvPicPr>
        <p:blipFill>
          <a:blip r:embed="rId2"/>
          <a:stretch>
            <a:fillRect/>
          </a:stretch>
        </p:blipFill>
        <p:spPr>
          <a:xfrm>
            <a:off x="10419769" y="378562"/>
            <a:ext cx="1330037" cy="436418"/>
          </a:xfrm>
          <a:prstGeom prst="rect">
            <a:avLst/>
          </a:prstGeom>
        </p:spPr>
      </p:pic>
      <p:sp>
        <p:nvSpPr>
          <p:cNvPr id="7" name="Footer Placeholder 2"/>
          <p:cNvSpPr>
            <a:spLocks noGrp="1"/>
          </p:cNvSpPr>
          <p:nvPr>
            <p:ph type="ftr" sz="quarter" idx="3"/>
          </p:nvPr>
        </p:nvSpPr>
        <p:spPr>
          <a:xfrm>
            <a:off x="920902" y="6333442"/>
            <a:ext cx="7630885"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endParaRPr lang="en-US"/>
          </a:p>
        </p:txBody>
      </p:sp>
      <p:sp>
        <p:nvSpPr>
          <p:cNvPr id="8" name="Title 10"/>
          <p:cNvSpPr>
            <a:spLocks noGrp="1"/>
          </p:cNvSpPr>
          <p:nvPr>
            <p:ph type="title"/>
          </p:nvPr>
        </p:nvSpPr>
        <p:spPr>
          <a:xfrm>
            <a:off x="614921" y="378563"/>
            <a:ext cx="8756073" cy="611649"/>
          </a:xfrm>
          <a:prstGeom prst="rect">
            <a:avLst/>
          </a:prstGeom>
        </p:spPr>
        <p:txBody>
          <a:bodyPr/>
          <a:lstStyle>
            <a:lvl1pPr>
              <a:defRPr sz="1463"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2" name="TextBox 1">
            <a:extLst>
              <a:ext uri="{FF2B5EF4-FFF2-40B4-BE49-F238E27FC236}">
                <a16:creationId xmlns:a16="http://schemas.microsoft.com/office/drawing/2014/main" id="{9122D4BF-B1C8-4260-AC56-F6ABCB447908}"/>
              </a:ext>
            </a:extLst>
          </p:cNvPr>
          <p:cNvSpPr txBox="1"/>
          <p:nvPr userDrawn="1"/>
        </p:nvSpPr>
        <p:spPr>
          <a:xfrm rot="19273051">
            <a:off x="1614231" y="3136614"/>
            <a:ext cx="8578180" cy="584775"/>
          </a:xfrm>
          <a:prstGeom prst="rect">
            <a:avLst/>
          </a:prstGeom>
          <a:noFill/>
        </p:spPr>
        <p:txBody>
          <a:bodyPr wrap="square" rtlCol="0">
            <a:spAutoFit/>
          </a:bodyPr>
          <a:lstStyle/>
          <a:p>
            <a:pPr algn="ctr"/>
            <a:r>
              <a:rPr lang="en-GB" sz="3200">
                <a:solidFill>
                  <a:schemeClr val="bg1">
                    <a:lumMod val="75000"/>
                  </a:schemeClr>
                </a:solidFill>
              </a:rPr>
              <a:t>LIVE DOCUMENT</a:t>
            </a:r>
          </a:p>
        </p:txBody>
      </p:sp>
      <p:sp>
        <p:nvSpPr>
          <p:cNvPr id="6" name="TextBox 5">
            <a:extLst>
              <a:ext uri="{FF2B5EF4-FFF2-40B4-BE49-F238E27FC236}">
                <a16:creationId xmlns:a16="http://schemas.microsoft.com/office/drawing/2014/main" id="{B6EA1498-BDF2-4C5B-AC96-072B2E0ABBC3}"/>
              </a:ext>
            </a:extLst>
          </p:cNvPr>
          <p:cNvSpPr txBox="1"/>
          <p:nvPr userDrawn="1"/>
        </p:nvSpPr>
        <p:spPr>
          <a:xfrm>
            <a:off x="388421" y="6372538"/>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640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2"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3" y="548643"/>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1">
              <a:solidFill>
                <a:srgbClr val="005EB8"/>
              </a:solidFill>
              <a:latin typeface="Arial" charset="0"/>
              <a:ea typeface="Arial" charset="0"/>
              <a:cs typeface="Arial" charset="0"/>
            </a:endParaRPr>
          </a:p>
        </p:txBody>
      </p:sp>
      <p:sp>
        <p:nvSpPr>
          <p:cNvPr id="8" name="TextBox 7"/>
          <p:cNvSpPr txBox="1"/>
          <p:nvPr userDrawn="1"/>
        </p:nvSpPr>
        <p:spPr>
          <a:xfrm>
            <a:off x="388421" y="6372538"/>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2"/>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Covid-19 </a:t>
            </a:r>
            <a:r>
              <a:rPr lang="en-US" err="1"/>
              <a:t>Vacicnation</a:t>
            </a:r>
            <a:r>
              <a:rPr lang="en-US"/>
              <a:t> Programme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3"/>
          <a:stretch>
            <a:fillRect/>
          </a:stretch>
        </p:blipFill>
        <p:spPr>
          <a:xfrm>
            <a:off x="10261547" y="293024"/>
            <a:ext cx="1440873" cy="436418"/>
          </a:xfrm>
          <a:prstGeom prst="rect">
            <a:avLst/>
          </a:prstGeom>
        </p:spPr>
      </p:pic>
      <p:sp>
        <p:nvSpPr>
          <p:cNvPr id="2" name="Client_Confidential"/>
          <p:cNvSpPr txBox="1"/>
          <p:nvPr userDrawn="1">
            <p:custDataLst>
              <p:tags r:id="rId1"/>
            </p:custDataLst>
          </p:nvPr>
        </p:nvSpPr>
        <p:spPr>
          <a:xfrm>
            <a:off x="269875" y="6612384"/>
            <a:ext cx="1273683" cy="200055"/>
          </a:xfrm>
          <a:prstGeom prst="rect">
            <a:avLst/>
          </a:prstGeom>
          <a:noFill/>
        </p:spPr>
        <p:txBody>
          <a:bodyPr vert="horz" rtlCol="0">
            <a:spAutoFit/>
          </a:bodyPr>
          <a:lstStyle/>
          <a:p>
            <a:pPr algn="just"/>
            <a:r>
              <a:rPr lang="en-GB" sz="700">
                <a:solidFill>
                  <a:srgbClr val="000000"/>
                </a:solidFill>
                <a:latin typeface="Calibri" panose="020F0502020204030204" pitchFamily="34" charset="0"/>
              </a:rPr>
              <a:t>Client Confidential</a:t>
            </a:r>
          </a:p>
        </p:txBody>
      </p:sp>
    </p:spTree>
    <p:extLst>
      <p:ext uri="{BB962C8B-B14F-4D97-AF65-F5344CB8AC3E}">
        <p14:creationId xmlns:p14="http://schemas.microsoft.com/office/powerpoint/2010/main" val="3210160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13" name="TextBox 12">
            <a:extLst>
              <a:ext uri="{FF2B5EF4-FFF2-40B4-BE49-F238E27FC236}">
                <a16:creationId xmlns:a16="http://schemas.microsoft.com/office/drawing/2014/main" id="{537246C1-0D2B-4563-8D6B-F34C2C08CEB6}"/>
              </a:ext>
            </a:extLst>
          </p:cNvPr>
          <p:cNvSpPr txBox="1"/>
          <p:nvPr userDrawn="1"/>
        </p:nvSpPr>
        <p:spPr>
          <a:xfrm>
            <a:off x="388421" y="6372538"/>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9458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tx1"/>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4" name="TextBox 3">
            <a:extLst>
              <a:ext uri="{FF2B5EF4-FFF2-40B4-BE49-F238E27FC236}">
                <a16:creationId xmlns:a16="http://schemas.microsoft.com/office/drawing/2014/main" id="{EACA263C-BBC4-4246-96CC-3846FABB96B1}"/>
              </a:ext>
            </a:extLst>
          </p:cNvPr>
          <p:cNvSpPr txBox="1"/>
          <p:nvPr userDrawn="1"/>
        </p:nvSpPr>
        <p:spPr>
          <a:xfrm>
            <a:off x="388421" y="6372538"/>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9014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576" y="1520826"/>
            <a:ext cx="10719777" cy="4645025"/>
          </a:xfrm>
          <a:prstGeom prst="rect">
            <a:avLst/>
          </a:prstGeo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4" name="Straight Connector 3">
            <a:extLst>
              <a:ext uri="{FF2B5EF4-FFF2-40B4-BE49-F238E27FC236}">
                <a16:creationId xmlns:a16="http://schemas.microsoft.com/office/drawing/2014/main" id="{FA88DE04-6D4B-4F7C-87F9-AC72F5AD01F7}"/>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79035"/>
      </p:ext>
    </p:extLst>
  </p:cSld>
  <p:clrMapOvr>
    <a:masterClrMapping/>
  </p:clrMapOvr>
  <p:transition>
    <p:fade/>
  </p:transition>
  <p:extLst>
    <p:ext uri="{DCECCB84-F9BA-43D5-87BE-67443E8EF086}">
      <p15:sldGuideLst xmlns:p15="http://schemas.microsoft.com/office/powerpoint/2012/main">
        <p15:guide id="3" orient="horz" pos="3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a:prstGeom prst="rect">
            <a:avLst/>
          </a:prstGeom>
        </p:spPr>
        <p:txBody>
          <a:bodyPr numCol="2" spcCol="180000">
            <a:noAutofit/>
          </a:bodyPr>
          <a:lstStyle>
            <a:lvl5pPr indent="-225975">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737575" y="586863"/>
            <a:ext cx="10718031" cy="718063"/>
          </a:xfrm>
          <a:prstGeom prst="rect">
            <a:avLst/>
          </a:prstGeom>
        </p:spPr>
        <p:txBody>
          <a:bodyPr tIns="0" rIns="0" bIns="0" anchor="t">
            <a:noAutofit/>
          </a:bodyPr>
          <a:lstStyle>
            <a:lvl1pPr>
              <a:lnSpc>
                <a:spcPct val="100000"/>
              </a:lnSpc>
              <a:spcBef>
                <a:spcPts val="0"/>
              </a:spcBef>
              <a:spcAft>
                <a:spcPts val="0"/>
              </a:spcAft>
              <a:defRPr sz="2708" b="1" cap="none" spc="0" baseline="0">
                <a:solidFill>
                  <a:schemeClr val="tx1"/>
                </a:solidFill>
              </a:defRPr>
            </a:lvl1pPr>
            <a:lvl2pPr>
              <a:lnSpc>
                <a:spcPct val="100000"/>
              </a:lnSpc>
              <a:spcBef>
                <a:spcPts val="0"/>
              </a:spcBef>
              <a:spcAft>
                <a:spcPts val="0"/>
              </a:spcAft>
              <a:defRPr sz="2092" b="0" cap="none" spc="0">
                <a:solidFill>
                  <a:schemeClr val="tx1"/>
                </a:solidFill>
              </a:defRPr>
            </a:lvl2pPr>
            <a:lvl3pPr>
              <a:lnSpc>
                <a:spcPct val="100000"/>
              </a:lnSpc>
              <a:spcAft>
                <a:spcPts val="0"/>
              </a:spcAft>
              <a:defRPr sz="2092" spc="0">
                <a:solidFill>
                  <a:srgbClr val="7A91A6"/>
                </a:solidFill>
              </a:defRPr>
            </a:lvl3pPr>
            <a:lvl4pPr marL="0" indent="0">
              <a:spcBef>
                <a:spcPts val="0"/>
              </a:spcBef>
              <a:spcAft>
                <a:spcPts val="0"/>
              </a:spcAft>
              <a:buNone/>
              <a:defRPr sz="2092" spc="0">
                <a:solidFill>
                  <a:srgbClr val="7A91A6"/>
                </a:solidFill>
              </a:defRPr>
            </a:lvl4pPr>
            <a:lvl5pPr marL="0" indent="0">
              <a:spcBef>
                <a:spcPts val="0"/>
              </a:spcBef>
              <a:spcAft>
                <a:spcPts val="0"/>
              </a:spcAft>
              <a:buNone/>
              <a:defRPr sz="2092" spc="0">
                <a:solidFill>
                  <a:srgbClr val="7A91A6"/>
                </a:solidFill>
              </a:defRPr>
            </a:lvl5pPr>
            <a:lvl6pPr marL="0" indent="0">
              <a:lnSpc>
                <a:spcPct val="100000"/>
              </a:lnSpc>
              <a:spcBef>
                <a:spcPts val="0"/>
              </a:spcBef>
              <a:spcAft>
                <a:spcPts val="0"/>
              </a:spcAft>
              <a:buNone/>
              <a:defRPr sz="2092" spc="0">
                <a:solidFill>
                  <a:srgbClr val="7A91A6"/>
                </a:solidFill>
              </a:defRPr>
            </a:lvl6pPr>
            <a:lvl7pPr marL="0" indent="0">
              <a:lnSpc>
                <a:spcPct val="100000"/>
              </a:lnSpc>
              <a:spcBef>
                <a:spcPts val="0"/>
              </a:spcBef>
              <a:spcAft>
                <a:spcPts val="0"/>
              </a:spcAft>
              <a:buNone/>
              <a:defRPr sz="2092" spc="0">
                <a:solidFill>
                  <a:srgbClr val="7A91A6"/>
                </a:solidFill>
              </a:defRPr>
            </a:lvl7pPr>
            <a:lvl8pPr marL="0" indent="0">
              <a:lnSpc>
                <a:spcPct val="100000"/>
              </a:lnSpc>
              <a:spcBef>
                <a:spcPts val="0"/>
              </a:spcBef>
              <a:spcAft>
                <a:spcPts val="0"/>
              </a:spcAft>
              <a:buNone/>
              <a:defRPr sz="2092" spc="0">
                <a:solidFill>
                  <a:srgbClr val="7A91A6"/>
                </a:solidFill>
              </a:defRPr>
            </a:lvl8pPr>
            <a:lvl9pPr marL="0" indent="0">
              <a:lnSpc>
                <a:spcPct val="100000"/>
              </a:lnSpc>
              <a:spcBef>
                <a:spcPts val="0"/>
              </a:spcBef>
              <a:spcAft>
                <a:spcPts val="0"/>
              </a:spcAft>
              <a:buNone/>
              <a:defRPr sz="2092" spc="0">
                <a:solidFill>
                  <a:srgbClr val="7A91A6"/>
                </a:solidFill>
              </a:defRPr>
            </a:lvl9pPr>
          </a:lstStyle>
          <a:p>
            <a:pPr lvl="0"/>
            <a:r>
              <a:rPr lang="en-GB" dirty="0"/>
              <a:t>Click to edit title </a:t>
            </a:r>
          </a:p>
          <a:p>
            <a:pPr lvl="1"/>
            <a:r>
              <a:rPr lang="en-GB" dirty="0"/>
              <a:t>Second level</a:t>
            </a:r>
          </a:p>
        </p:txBody>
      </p:sp>
      <p:cxnSp>
        <p:nvCxnSpPr>
          <p:cNvPr id="5" name="Straight Connector 4">
            <a:extLst>
              <a:ext uri="{FF2B5EF4-FFF2-40B4-BE49-F238E27FC236}">
                <a16:creationId xmlns:a16="http://schemas.microsoft.com/office/drawing/2014/main" id="{7DCCA196-FD1A-4C83-ADE7-D7790B66469C}"/>
              </a:ext>
            </a:extLst>
          </p:cNvPr>
          <p:cNvCxnSpPr/>
          <p:nvPr userDrawn="1"/>
        </p:nvCxnSpPr>
        <p:spPr>
          <a:xfrm>
            <a:off x="737576"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4038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hidden="1"/>
          <p:cNvSpPr/>
          <p:nvPr userDrawn="1"/>
        </p:nvSpPr>
        <p:spPr>
          <a:xfrm>
            <a:off x="0" y="0"/>
            <a:ext cx="12192000" cy="6453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2" name="Title Placeholder 1"/>
          <p:cNvSpPr>
            <a:spLocks noGrp="1"/>
          </p:cNvSpPr>
          <p:nvPr>
            <p:ph type="title"/>
          </p:nvPr>
        </p:nvSpPr>
        <p:spPr>
          <a:xfrm>
            <a:off x="737577" y="593913"/>
            <a:ext cx="10719777" cy="711013"/>
          </a:xfrm>
          <a:prstGeom prst="rect">
            <a:avLst/>
          </a:prstGeom>
        </p:spPr>
        <p:txBody>
          <a:bodyPr vert="horz" lIns="0" tIns="0" rIns="9144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737576" y="1520826"/>
            <a:ext cx="10719777" cy="4645025"/>
          </a:xfrm>
          <a:prstGeom prst="rect">
            <a:avLst/>
          </a:prstGeom>
        </p:spPr>
        <p:txBody>
          <a:bodyPr vert="horz" lIns="0" tIns="0" rIns="0" bIns="0"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xtSecureMarker2" hidden="1"/>
          <p:cNvSpPr txBox="1"/>
          <p:nvPr userDrawn="1"/>
        </p:nvSpPr>
        <p:spPr>
          <a:xfrm>
            <a:off x="3761256" y="6530087"/>
            <a:ext cx="4669488" cy="300723"/>
          </a:xfrm>
          <a:prstGeom prst="rect">
            <a:avLst/>
          </a:prstGeom>
          <a:noFill/>
        </p:spPr>
        <p:txBody>
          <a:bodyPr wrap="square" rtlCol="0">
            <a:spAutoFit/>
          </a:bodyPr>
          <a:lstStyle/>
          <a:p>
            <a:pPr algn="ctr"/>
            <a:r>
              <a:rPr lang="en-GB" sz="1354">
                <a:solidFill>
                  <a:srgbClr val="000000"/>
                </a:solidFill>
              </a:rPr>
              <a:t>SC</a:t>
            </a:r>
            <a:r>
              <a:rPr lang="en-GB" sz="1354" baseline="0">
                <a:solidFill>
                  <a:srgbClr val="000000"/>
                </a:solidFill>
              </a:rPr>
              <a:t> TEXT GOES HERE</a:t>
            </a:r>
            <a:endParaRPr lang="en-GB" sz="1354" dirty="0">
              <a:solidFill>
                <a:srgbClr val="000000"/>
              </a:solidFill>
            </a:endParaRPr>
          </a:p>
        </p:txBody>
      </p:sp>
      <p:sp>
        <p:nvSpPr>
          <p:cNvPr id="11" name="txtSecureMarker1" hidden="1"/>
          <p:cNvSpPr txBox="1"/>
          <p:nvPr userDrawn="1"/>
        </p:nvSpPr>
        <p:spPr>
          <a:xfrm>
            <a:off x="3761256" y="35253"/>
            <a:ext cx="4669488" cy="300723"/>
          </a:xfrm>
          <a:prstGeom prst="rect">
            <a:avLst/>
          </a:prstGeom>
          <a:noFill/>
        </p:spPr>
        <p:txBody>
          <a:bodyPr wrap="square" rtlCol="0">
            <a:spAutoFit/>
          </a:bodyPr>
          <a:lstStyle/>
          <a:p>
            <a:pPr algn="ctr"/>
            <a:r>
              <a:rPr lang="en-GB" sz="1354">
                <a:solidFill>
                  <a:srgbClr val="000000"/>
                </a:solidFill>
              </a:rPr>
              <a:t>SC</a:t>
            </a:r>
            <a:r>
              <a:rPr lang="en-GB" sz="1354" baseline="0">
                <a:solidFill>
                  <a:srgbClr val="000000"/>
                </a:solidFill>
              </a:rPr>
              <a:t> TEXT GOES HERE</a:t>
            </a:r>
            <a:endParaRPr lang="en-GB" sz="1354" dirty="0">
              <a:solidFill>
                <a:srgbClr val="000000"/>
              </a:solidFill>
            </a:endParaRPr>
          </a:p>
        </p:txBody>
      </p:sp>
      <p:sp>
        <p:nvSpPr>
          <p:cNvPr id="10" name="plcSlideNumber"/>
          <p:cNvSpPr>
            <a:spLocks noGrp="1"/>
          </p:cNvSpPr>
          <p:nvPr userDrawn="1"/>
        </p:nvSpPr>
        <p:spPr>
          <a:xfrm>
            <a:off x="5667223" y="6549340"/>
            <a:ext cx="857554" cy="211454"/>
          </a:xfrm>
          <a:prstGeom prst="rect">
            <a:avLst/>
          </a:prstGeom>
        </p:spPr>
        <p:txBody>
          <a:bodyPr vert="horz"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1354" smtClean="0">
                <a:solidFill>
                  <a:srgbClr val="9AB1C5"/>
                </a:solidFill>
              </a:rPr>
              <a:pPr algn="ctr"/>
              <a:t>‹#›</a:t>
            </a:fld>
            <a:endParaRPr lang="en-GB" sz="1354" dirty="0">
              <a:solidFill>
                <a:srgbClr val="9AB1C5"/>
              </a:solidFill>
            </a:endParaRPr>
          </a:p>
        </p:txBody>
      </p:sp>
      <p:sp>
        <p:nvSpPr>
          <p:cNvPr id="4" name="txtFooter"/>
          <p:cNvSpPr txBox="1"/>
          <p:nvPr userDrawn="1"/>
        </p:nvSpPr>
        <p:spPr>
          <a:xfrm>
            <a:off x="737576" y="6554601"/>
            <a:ext cx="4929647" cy="222146"/>
          </a:xfrm>
          <a:prstGeom prst="rect">
            <a:avLst/>
          </a:prstGeom>
          <a:noFill/>
        </p:spPr>
        <p:txBody>
          <a:bodyPr wrap="square" lIns="0" tIns="44308" rIns="0" bIns="44308" rtlCol="0" anchor="ctr">
            <a:spAutoFit/>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862" dirty="0">
                <a:solidFill>
                  <a:srgbClr val="9AB1C5"/>
                </a:solidFill>
              </a:rPr>
              <a:t>© PA Knowledge Limited  |  PA Confidential – Internal use only </a:t>
            </a:r>
          </a:p>
        </p:txBody>
      </p:sp>
    </p:spTree>
    <p:extLst>
      <p:ext uri="{BB962C8B-B14F-4D97-AF65-F5344CB8AC3E}">
        <p14:creationId xmlns:p14="http://schemas.microsoft.com/office/powerpoint/2010/main" val="47773472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674" r:id="rId6"/>
    <p:sldLayoutId id="2147483730"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5" r:id="rId23"/>
    <p:sldLayoutId id="2147483726" r:id="rId24"/>
    <p:sldLayoutId id="2147483727" r:id="rId25"/>
    <p:sldLayoutId id="2147483724" r:id="rId26"/>
    <p:sldLayoutId id="2147483673" r:id="rId27"/>
    <p:sldLayoutId id="2147483675" r:id="rId28"/>
    <p:sldLayoutId id="2147483676" r:id="rId29"/>
    <p:sldLayoutId id="2147483677" r:id="rId30"/>
    <p:sldLayoutId id="2147483678" r:id="rId31"/>
    <p:sldLayoutId id="2147483703" r:id="rId32"/>
    <p:sldLayoutId id="2147483696" r:id="rId33"/>
    <p:sldLayoutId id="2147483697" r:id="rId34"/>
    <p:sldLayoutId id="2147483698" r:id="rId35"/>
    <p:sldLayoutId id="2147483699" r:id="rId36"/>
    <p:sldLayoutId id="2147483700" r:id="rId37"/>
    <p:sldLayoutId id="2147483701" r:id="rId38"/>
    <p:sldLayoutId id="2147483702" r:id="rId39"/>
    <p:sldLayoutId id="2147483728" r:id="rId40"/>
    <p:sldLayoutId id="2147483729" r:id="rId41"/>
    <p:sldLayoutId id="2147483679" r:id="rId42"/>
    <p:sldLayoutId id="2147483680" r:id="rId43"/>
    <p:sldLayoutId id="2147483681" r:id="rId44"/>
    <p:sldLayoutId id="2147483682" r:id="rId45"/>
    <p:sldLayoutId id="2147483683" r:id="rId46"/>
    <p:sldLayoutId id="2147483684" r:id="rId47"/>
    <p:sldLayoutId id="2147483685" r:id="rId48"/>
    <p:sldLayoutId id="2147483686" r:id="rId49"/>
    <p:sldLayoutId id="2147483687" r:id="rId50"/>
    <p:sldLayoutId id="2147483688" r:id="rId51"/>
    <p:sldLayoutId id="2147483689" r:id="rId52"/>
    <p:sldLayoutId id="2147483690" r:id="rId53"/>
    <p:sldLayoutId id="2147483691" r:id="rId54"/>
    <p:sldLayoutId id="2147483692" r:id="rId55"/>
    <p:sldLayoutId id="2147483693" r:id="rId56"/>
    <p:sldLayoutId id="2147483694" r:id="rId57"/>
    <p:sldLayoutId id="2147483695" r:id="rId58"/>
  </p:sldLayoutIdLst>
  <p:transition>
    <p:fade/>
  </p:transition>
  <p:hf hdr="0"/>
  <p:txStyles>
    <p:titleStyle>
      <a:lvl1pPr algn="l" defTabSz="1125444" rtl="0" eaLnBrk="1" latinLnBrk="0" hangingPunct="1">
        <a:lnSpc>
          <a:spcPct val="100000"/>
        </a:lnSpc>
        <a:spcBef>
          <a:spcPct val="0"/>
        </a:spcBef>
        <a:buNone/>
        <a:defRPr sz="2708" b="1" kern="1200" cap="none" spc="0" baseline="0">
          <a:solidFill>
            <a:schemeClr val="tx1"/>
          </a:solidFill>
          <a:latin typeface="+mj-lt"/>
          <a:ea typeface="+mj-ea"/>
          <a:cs typeface="+mj-cs"/>
        </a:defRPr>
      </a:lvl1pPr>
    </p:titleStyle>
    <p:bodyStyle>
      <a:lvl1pPr marL="0" indent="0" algn="l" defTabSz="220791" rtl="0" eaLnBrk="1" latinLnBrk="0" hangingPunct="1">
        <a:lnSpc>
          <a:spcPct val="100000"/>
        </a:lnSpc>
        <a:spcBef>
          <a:spcPts val="0"/>
        </a:spcBef>
        <a:spcAft>
          <a:spcPts val="738"/>
        </a:spcAft>
        <a:buFont typeface="Arial" panose="020B0604020202020204" pitchFamily="34" charset="0"/>
        <a:buNone/>
        <a:defRPr sz="1477" b="1" kern="1200" cap="none" baseline="0">
          <a:solidFill>
            <a:schemeClr val="tx1"/>
          </a:solidFill>
          <a:latin typeface="+mj-lt"/>
          <a:ea typeface="+mn-ea"/>
          <a:cs typeface="+mn-cs"/>
        </a:defRPr>
      </a:lvl1pPr>
      <a:lvl2pPr marL="0" indent="0" algn="l" defTabSz="220791" rtl="0" eaLnBrk="1" latinLnBrk="0" hangingPunct="1">
        <a:lnSpc>
          <a:spcPct val="100000"/>
        </a:lnSpc>
        <a:spcBef>
          <a:spcPts val="0"/>
        </a:spcBef>
        <a:spcAft>
          <a:spcPts val="738"/>
        </a:spcAft>
        <a:buFont typeface="Arial" panose="020B0604020202020204" pitchFamily="34" charset="0"/>
        <a:buNone/>
        <a:defRPr sz="1477" b="0" kern="1200" cap="none" baseline="0">
          <a:solidFill>
            <a:schemeClr val="tx1"/>
          </a:solidFill>
          <a:latin typeface="+mn-lt"/>
          <a:ea typeface="+mn-ea"/>
          <a:cs typeface="+mn-cs"/>
        </a:defRPr>
      </a:lvl2pPr>
      <a:lvl3pPr marL="0" indent="0" algn="l" defTabSz="220791" rtl="0" eaLnBrk="1" latinLnBrk="0" hangingPunct="1">
        <a:lnSpc>
          <a:spcPct val="100000"/>
        </a:lnSpc>
        <a:spcBef>
          <a:spcPts val="0"/>
        </a:spcBef>
        <a:spcAft>
          <a:spcPts val="738"/>
        </a:spcAft>
        <a:buFont typeface="Arial" panose="020B0604020202020204" pitchFamily="34" charset="0"/>
        <a:buNone/>
        <a:defRPr sz="1231" kern="1200">
          <a:solidFill>
            <a:schemeClr val="tx1"/>
          </a:solidFill>
          <a:latin typeface="+mn-lt"/>
          <a:ea typeface="+mn-ea"/>
          <a:cs typeface="+mn-cs"/>
        </a:defRPr>
      </a:lvl3pPr>
      <a:lvl4pPr marL="221544" indent="-224699" algn="l" defTabSz="220791" rtl="0" eaLnBrk="1" latinLnBrk="0" hangingPunct="1">
        <a:lnSpc>
          <a:spcPct val="100000"/>
        </a:lnSpc>
        <a:spcBef>
          <a:spcPts val="0"/>
        </a:spcBef>
        <a:spcAft>
          <a:spcPts val="738"/>
        </a:spcAft>
        <a:buClrTx/>
        <a:buFont typeface="Arial" panose="020B0604020202020204" pitchFamily="34" charset="0"/>
        <a:buChar char="•"/>
        <a:defRPr sz="1231" kern="1200">
          <a:solidFill>
            <a:schemeClr val="tx1"/>
          </a:solidFill>
          <a:latin typeface="+mn-lt"/>
          <a:ea typeface="+mn-ea"/>
          <a:cs typeface="+mn-cs"/>
        </a:defRPr>
      </a:lvl4pPr>
      <a:lvl5pPr marL="441580" indent="-225975" algn="l" defTabSz="220791" rtl="0" eaLnBrk="1" latinLnBrk="0" hangingPunct="1">
        <a:lnSpc>
          <a:spcPct val="100000"/>
        </a:lnSpc>
        <a:spcBef>
          <a:spcPts val="0"/>
        </a:spcBef>
        <a:spcAft>
          <a:spcPts val="738"/>
        </a:spcAft>
        <a:buClrTx/>
        <a:buSzPct val="100000"/>
        <a:buFont typeface="Arial" panose="020B0604020202020204" pitchFamily="34" charset="0"/>
        <a:buChar char="-"/>
        <a:defRPr sz="1231" kern="1200">
          <a:solidFill>
            <a:schemeClr val="tx1"/>
          </a:solidFill>
          <a:latin typeface="+mn-lt"/>
          <a:ea typeface="+mn-ea"/>
          <a:cs typeface="+mn-cs"/>
        </a:defRPr>
      </a:lvl5pPr>
      <a:lvl6pPr marL="666279" indent="-224699" algn="l" defTabSz="220791" rtl="0" eaLnBrk="1" latinLnBrk="0" hangingPunct="1">
        <a:lnSpc>
          <a:spcPct val="100000"/>
        </a:lnSpc>
        <a:spcBef>
          <a:spcPts val="0"/>
        </a:spcBef>
        <a:spcAft>
          <a:spcPts val="738"/>
        </a:spcAft>
        <a:buClrTx/>
        <a:buSzPct val="80000"/>
        <a:buFont typeface="Wingdings" panose="05000000000000000000" pitchFamily="2" charset="2"/>
        <a:buChar char="§"/>
        <a:defRPr sz="1231" kern="1200">
          <a:solidFill>
            <a:schemeClr val="tx1"/>
          </a:solidFill>
          <a:latin typeface="+mn-lt"/>
          <a:ea typeface="+mn-ea"/>
          <a:cs typeface="+mn-cs"/>
        </a:defRPr>
      </a:lvl6pPr>
      <a:lvl7pPr marL="886176" indent="-225975" algn="l" defTabSz="220791" rtl="0" eaLnBrk="1" latinLnBrk="0" hangingPunct="1">
        <a:lnSpc>
          <a:spcPct val="100000"/>
        </a:lnSpc>
        <a:spcBef>
          <a:spcPts val="0"/>
        </a:spcBef>
        <a:spcAft>
          <a:spcPts val="738"/>
        </a:spcAft>
        <a:buClrTx/>
        <a:buFont typeface="Arial" panose="020B0604020202020204" pitchFamily="34" charset="0"/>
        <a:buChar char="•"/>
        <a:defRPr sz="1231" kern="1200">
          <a:solidFill>
            <a:schemeClr val="tx1"/>
          </a:solidFill>
          <a:latin typeface="+mn-lt"/>
          <a:ea typeface="+mn-ea"/>
          <a:cs typeface="+mn-cs"/>
        </a:defRPr>
      </a:lvl7pPr>
      <a:lvl8pPr marL="1105905" indent="-224699" algn="l" defTabSz="220791" rtl="0" eaLnBrk="1" latinLnBrk="0" hangingPunct="1">
        <a:lnSpc>
          <a:spcPct val="100000"/>
        </a:lnSpc>
        <a:spcBef>
          <a:spcPts val="0"/>
        </a:spcBef>
        <a:spcAft>
          <a:spcPts val="738"/>
        </a:spcAft>
        <a:buClrTx/>
        <a:buFont typeface="Arial" panose="020B0604020202020204" pitchFamily="34" charset="0"/>
        <a:buChar char="-"/>
        <a:defRPr sz="1231" kern="1200">
          <a:solidFill>
            <a:schemeClr val="tx1"/>
          </a:solidFill>
          <a:latin typeface="+mn-lt"/>
          <a:ea typeface="+mn-ea"/>
          <a:cs typeface="+mn-cs"/>
        </a:defRPr>
      </a:lvl8pPr>
      <a:lvl9pPr marL="220791" indent="0" algn="l" defTabSz="220791" rtl="0" eaLnBrk="1" latinLnBrk="0" hangingPunct="1">
        <a:lnSpc>
          <a:spcPct val="100000"/>
        </a:lnSpc>
        <a:spcBef>
          <a:spcPts val="0"/>
        </a:spcBef>
        <a:spcAft>
          <a:spcPts val="738"/>
        </a:spcAft>
        <a:buClr>
          <a:schemeClr val="bg2"/>
        </a:buClr>
        <a:buSzPct val="80000"/>
        <a:buFont typeface="Wingdings" panose="05000000000000000000" pitchFamily="2" charset="2"/>
        <a:buNone/>
        <a:defRPr sz="1231"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3" userDrawn="1">
          <p15:clr>
            <a:srgbClr val="F26B43"/>
          </p15:clr>
        </p15:guide>
        <p15:guide id="2" pos="7217" userDrawn="1">
          <p15:clr>
            <a:srgbClr val="F26B43"/>
          </p15:clr>
        </p15:guide>
        <p15:guide id="3" pos="239" userDrawn="1">
          <p15:clr>
            <a:srgbClr val="F26B43"/>
          </p15:clr>
        </p15:guide>
        <p15:guide id="4" pos="7441" userDrawn="1">
          <p15:clr>
            <a:srgbClr val="F26B43"/>
          </p15:clr>
        </p15:guide>
        <p15:guide id="5" orient="horz" pos="187" userDrawn="1">
          <p15:clr>
            <a:srgbClr val="F26B43"/>
          </p15:clr>
        </p15:guide>
        <p15:guide id="7" orient="horz" pos="368" userDrawn="1">
          <p15:clr>
            <a:srgbClr val="F26B43"/>
          </p15:clr>
        </p15:guide>
        <p15:guide id="10" orient="horz" pos="3884" userDrawn="1">
          <p15:clr>
            <a:srgbClr val="F26B43"/>
          </p15:clr>
        </p15:guide>
        <p15:guide id="11" orient="horz" pos="958" userDrawn="1">
          <p15:clr>
            <a:srgbClr val="F26B43"/>
          </p15:clr>
        </p15:guide>
        <p15:guide id="12" orient="horz" pos="822" userDrawn="1">
          <p15:clr>
            <a:srgbClr val="F26B43"/>
          </p15:clr>
        </p15:guide>
        <p15:guide id="13" orient="horz" pos="40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288000" y="288000"/>
            <a:ext cx="10080000" cy="612000"/>
          </a:xfrm>
          <a:prstGeom prst="rect">
            <a:avLst/>
          </a:prstGeom>
        </p:spPr>
        <p:txBody>
          <a:bodyPr vert="horz" lIns="91440" tIns="45720" rIns="91440" bIns="45720" rtlCol="0" anchor="ctr">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288000" y="1080000"/>
            <a:ext cx="11556000" cy="50386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2880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9160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5444013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hf hdr="0" ftr="0" dt="0"/>
  <p:txStyles>
    <p:titleStyle>
      <a:lvl1pPr algn="l" defTabSz="914400" rtl="0" eaLnBrk="1" latinLnBrk="0" hangingPunct="1">
        <a:lnSpc>
          <a:spcPct val="90000"/>
        </a:lnSpc>
        <a:spcBef>
          <a:spcPct val="0"/>
        </a:spcBef>
        <a:buNone/>
        <a:defRPr lang="en-GB" sz="2400" b="0" kern="1200" dirty="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288000" y="288000"/>
            <a:ext cx="10080000" cy="612000"/>
          </a:xfrm>
          <a:prstGeom prst="rect">
            <a:avLst/>
          </a:prstGeom>
        </p:spPr>
        <p:txBody>
          <a:bodyPr vert="horz" lIns="91440" tIns="45720" rIns="91440" bIns="45720" rtlCol="0" anchor="ctr">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288000" y="1080000"/>
            <a:ext cx="11556000" cy="50386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2880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OFFICIAL SENSITIVE </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9160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441726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hf hdr="0" ftr="0" dt="0"/>
  <p:txStyles>
    <p:titleStyle>
      <a:lvl1pPr algn="l" defTabSz="914400" rtl="0" eaLnBrk="1" latinLnBrk="0" hangingPunct="1">
        <a:lnSpc>
          <a:spcPct val="90000"/>
        </a:lnSpc>
        <a:spcBef>
          <a:spcPct val="0"/>
        </a:spcBef>
        <a:buNone/>
        <a:defRPr lang="en-GB" sz="2400" b="0" kern="1200" dirty="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288000" y="288000"/>
            <a:ext cx="10080000" cy="612000"/>
          </a:xfrm>
          <a:prstGeom prst="rect">
            <a:avLst/>
          </a:prstGeom>
        </p:spPr>
        <p:txBody>
          <a:bodyPr vert="horz" lIns="91440" tIns="45720" rIns="91440" bIns="45720" rtlCol="0" anchor="ctr">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288000" y="1080000"/>
            <a:ext cx="11556000" cy="50386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2880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OFFICIAL SENSITIVE </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9160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48225774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hf hdr="0" ftr="0" dt="0"/>
  <p:txStyles>
    <p:titleStyle>
      <a:lvl1pPr algn="l" defTabSz="914400" rtl="0" eaLnBrk="1" latinLnBrk="0" hangingPunct="1">
        <a:lnSpc>
          <a:spcPct val="90000"/>
        </a:lnSpc>
        <a:spcBef>
          <a:spcPct val="0"/>
        </a:spcBef>
        <a:buNone/>
        <a:defRPr lang="en-GB" sz="2400" b="0" kern="1200" dirty="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288000" y="288000"/>
            <a:ext cx="10080000" cy="612000"/>
          </a:xfrm>
          <a:prstGeom prst="rect">
            <a:avLst/>
          </a:prstGeom>
        </p:spPr>
        <p:txBody>
          <a:bodyPr vert="horz" lIns="91440" tIns="45720" rIns="91440" bIns="45720" rtlCol="0" anchor="ctr">
            <a:normAutofit/>
          </a:bodyPr>
          <a:lstStyle/>
          <a:p>
            <a:pPr lvl="0"/>
            <a:r>
              <a:rPr lang="en-GB"/>
              <a:t>Click to edit Master title style</a:t>
            </a:r>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288000" y="1080000"/>
            <a:ext cx="11556000" cy="50386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2880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9160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pic>
        <p:nvPicPr>
          <p:cNvPr id="7" name="Picture 6" descr="A picture containing clipart&#10;&#10;Description generated with very high confidence">
            <a:extLst>
              <a:ext uri="{FF2B5EF4-FFF2-40B4-BE49-F238E27FC236}">
                <a16:creationId xmlns:a16="http://schemas.microsoft.com/office/drawing/2014/main" id="{63792C44-C483-43CB-B42C-7E1EC988FFB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535749" y="365909"/>
            <a:ext cx="1308943" cy="528611"/>
          </a:xfrm>
          <a:prstGeom prst="rect">
            <a:avLst/>
          </a:prstGeom>
        </p:spPr>
      </p:pic>
    </p:spTree>
    <p:extLst>
      <p:ext uri="{BB962C8B-B14F-4D97-AF65-F5344CB8AC3E}">
        <p14:creationId xmlns:p14="http://schemas.microsoft.com/office/powerpoint/2010/main" val="266431884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hdr="0" ftr="0" dt="0"/>
  <p:txStyles>
    <p:titleStyle>
      <a:lvl1pPr algn="l" defTabSz="914400" rtl="0" eaLnBrk="1" latinLnBrk="0" hangingPunct="1">
        <a:lnSpc>
          <a:spcPct val="90000"/>
        </a:lnSpc>
        <a:spcBef>
          <a:spcPct val="0"/>
        </a:spcBef>
        <a:buNone/>
        <a:defRPr lang="en-GB" sz="2400" b="0" kern="1200" dirty="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8" Type="http://schemas.openxmlformats.org/officeDocument/2006/relationships/hyperlink" Target="https://www.nmc.org.uk/education/becoming-a-nurse-midwife-nursing-associate/becoming-a-nursing-associate/" TargetMode="External"/><Relationship Id="rId13" Type="http://schemas.openxmlformats.org/officeDocument/2006/relationships/hyperlink" Target="https://www.healthcareers.nhs.uk/explore-roles/nursing/faqs-nursing" TargetMode="External"/><Relationship Id="rId3" Type="http://schemas.openxmlformats.org/officeDocument/2006/relationships/hyperlink" Target="https://www.healthcareers.nhs.uk/explore-roles/nursing/roles-nursing/nursing-associate" TargetMode="External"/><Relationship Id="rId7" Type="http://schemas.openxmlformats.org/officeDocument/2006/relationships/hyperlink" Target="https://www.healthcareers.nhs.uk/career-planning/course-finder?field_leading_to_a_career_in_tid=162&amp;field_qualification_type_tid=All&amp;field_study_mode_tid=2603&amp;field_region_tid=All&amp;field_provider_name_tid=All&amp;temp=All" TargetMode="External"/><Relationship Id="rId12" Type="http://schemas.openxmlformats.org/officeDocument/2006/relationships/hyperlink" Target="https://www.gov.uk/apply-apprenticeship" TargetMode="External"/><Relationship Id="rId2" Type="http://schemas.openxmlformats.org/officeDocument/2006/relationships/notesSlide" Target="../notesSlides/notesSlide8.xml"/><Relationship Id="rId1" Type="http://schemas.openxmlformats.org/officeDocument/2006/relationships/slideLayout" Target="../slideLayouts/slideLayout63.xml"/><Relationship Id="rId6" Type="http://schemas.openxmlformats.org/officeDocument/2006/relationships/hyperlink" Target="https://www.hee.nhs.uk/our-work/blended-learning" TargetMode="External"/><Relationship Id="rId11" Type="http://schemas.openxmlformats.org/officeDocument/2006/relationships/hyperlink" Target="https://www.jobs.nhs.uk/" TargetMode="External"/><Relationship Id="rId5" Type="http://schemas.openxmlformats.org/officeDocument/2006/relationships/hyperlink" Target="https://www.healthcareers.nhs.uk/career-planning/course-finder?field_leading_to_a_career_in_tid=All&amp;field_region_tid=All&amp;field_qualification_type_tid=64&amp;field_study_mode_tid=All&amp;items_per_page=25" TargetMode="External"/><Relationship Id="rId10" Type="http://schemas.openxmlformats.org/officeDocument/2006/relationships/hyperlink" Target="https://www.healthcareers.nhs.uk/explore-roles/wider-healthcare-team/roles-wider-healthcare-team/clinical-support-staff/assistant-practitioner" TargetMode="External"/><Relationship Id="rId4" Type="http://schemas.openxmlformats.org/officeDocument/2006/relationships/hyperlink" Target="https://www.healthcareers.nhs.uk/explore-roles/nursing-careers/benefits-nursing-degree" TargetMode="External"/><Relationship Id="rId9" Type="http://schemas.openxmlformats.org/officeDocument/2006/relationships/hyperlink" Target="https://www.prospects.ac.uk/jobs-and-work-experience/job-sectors/healthcare/nursing-apprenticeships" TargetMode="External"/><Relationship Id="rId14" Type="http://schemas.openxmlformats.org/officeDocument/2006/relationships/hyperlink" Target="https://www.nmc.org.uk/education/becoming-a-nurse-midwife-nursing-associate/becoming-a-nurs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prospects.ac.uk/jobs-and-work-experience/job-sectors/healthcare/7-healthcare-careers-to-consider" TargetMode="External"/><Relationship Id="rId3" Type="http://schemas.openxmlformats.org/officeDocument/2006/relationships/hyperlink" Target="https://www.healthcareers.nhs.uk/we-are-the-nhs/allied-health-professionals" TargetMode="External"/><Relationship Id="rId7" Type="http://schemas.openxmlformats.org/officeDocument/2006/relationships/hyperlink" Target="http://cs1.e-learningforhealthcare.org.uk/public/AHP/AHP_01_001/index.html#/" TargetMode="External"/><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hyperlink" Target="https://hee-vr360.azurewebsites.net/" TargetMode="External"/><Relationship Id="rId5" Type="http://schemas.openxmlformats.org/officeDocument/2006/relationships/hyperlink" Target="https://www.e-lfh.org.uk/AHP-Careers/Routes-into-AHP-Careers.html" TargetMode="External"/><Relationship Id="rId4" Type="http://schemas.openxmlformats.org/officeDocument/2006/relationships/hyperlink" Target="https://www.england.nhs.uk/ahp/role/" TargetMode="External"/><Relationship Id="rId9" Type="http://schemas.openxmlformats.org/officeDocument/2006/relationships/hyperlink" Target="https://www.healthcareers.nhs.uk/explore-roles/allied-health-professionals/studying-be-allied-health-professiona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healthcareers.nhs.uk/career-planning/resources/350-careers-one-nhs-your-future" TargetMode="External"/><Relationship Id="rId13" Type="http://schemas.openxmlformats.org/officeDocument/2006/relationships/hyperlink" Target="https://www.healthcareers.nhs.uk/we-are-the-nhs/healthcare-support-worker" TargetMode="External"/><Relationship Id="rId18" Type="http://schemas.openxmlformats.org/officeDocument/2006/relationships/hyperlink" Target="https://www.healthcareers.nhs.uk/FindYourCareer" TargetMode="External"/><Relationship Id="rId26" Type="http://schemas.openxmlformats.org/officeDocument/2006/relationships/image" Target="../media/image24.png"/><Relationship Id="rId3" Type="http://schemas.openxmlformats.org/officeDocument/2006/relationships/hyperlink" Target="https://www.healthcareers.nhs.uk/working-health" TargetMode="External"/><Relationship Id="rId21" Type="http://schemas.openxmlformats.org/officeDocument/2006/relationships/hyperlink" Target="https://nationalcareers.service.gov.uk/skills-assessment" TargetMode="External"/><Relationship Id="rId7" Type="http://schemas.openxmlformats.org/officeDocument/2006/relationships/hyperlink" Target="https://www.healthcareers.nhs.uk/explore-roles" TargetMode="External"/><Relationship Id="rId12" Type="http://schemas.openxmlformats.org/officeDocument/2006/relationships/hyperlink" Target="https://nationalcareers.service.gov.uk/job-categories/social-care" TargetMode="External"/><Relationship Id="rId17" Type="http://schemas.openxmlformats.org/officeDocument/2006/relationships/hyperlink" Target="https://www.e-lfh.org.uk/programmes/hcsw2020-accelerated-care-certificate/" TargetMode="External"/><Relationship Id="rId25" Type="http://schemas.openxmlformats.org/officeDocument/2006/relationships/image" Target="../media/image23.png"/><Relationship Id="rId2" Type="http://schemas.openxmlformats.org/officeDocument/2006/relationships/notesSlide" Target="../notesSlides/notesSlide10.xml"/><Relationship Id="rId16" Type="http://schemas.openxmlformats.org/officeDocument/2006/relationships/hyperlink" Target="https://www.rcn.org.uk/professional-development/your-career/hca/career-paths-for-hcas" TargetMode="External"/><Relationship Id="rId20" Type="http://schemas.openxmlformats.org/officeDocument/2006/relationships/hyperlink" Target="https://www.everydayisdifferent.com/could-you-care-quiz.aspx" TargetMode="External"/><Relationship Id="rId1" Type="http://schemas.openxmlformats.org/officeDocument/2006/relationships/slideLayout" Target="../slideLayouts/slideLayout61.xml"/><Relationship Id="rId6" Type="http://schemas.openxmlformats.org/officeDocument/2006/relationships/hyperlink" Target="https://www.healthcareers.nhs.uk/career-planning/improving-your-chances/planning-your-career" TargetMode="External"/><Relationship Id="rId11" Type="http://schemas.openxmlformats.org/officeDocument/2006/relationships/hyperlink" Target="https://nationalcareers.service.gov.uk/job-categories/healthcare" TargetMode="External"/><Relationship Id="rId24" Type="http://schemas.openxmlformats.org/officeDocument/2006/relationships/image" Target="../media/image22.png"/><Relationship Id="rId5" Type="http://schemas.openxmlformats.org/officeDocument/2006/relationships/hyperlink" Target="https://www.healthcareers.nhs.uk/career-planning/health-career-right-you/exploring-your-options" TargetMode="External"/><Relationship Id="rId15" Type="http://schemas.openxmlformats.org/officeDocument/2006/relationships/hyperlink" Target="https://www.rcn.org.uk/professional-development/nursing-careers-resource/nursing-support-workers#introduction" TargetMode="External"/><Relationship Id="rId23" Type="http://schemas.openxmlformats.org/officeDocument/2006/relationships/image" Target="../media/image21.png"/><Relationship Id="rId10" Type="http://schemas.openxmlformats.org/officeDocument/2006/relationships/hyperlink" Target="https://www.skillsforcare.org.uk/Careers-in-care/job-roles/Job-roles-in-social-care.aspx" TargetMode="External"/><Relationship Id="rId19" Type="http://schemas.openxmlformats.org/officeDocument/2006/relationships/hyperlink" Target="https://www.stepintothenhs.nhs.uk/careers/take-the-test" TargetMode="External"/><Relationship Id="rId4" Type="http://schemas.openxmlformats.org/officeDocument/2006/relationships/hyperlink" Target="https://www.healthcareers.nhs.uk/working-health/working-nhs/who-works-nhs" TargetMode="External"/><Relationship Id="rId9" Type="http://schemas.openxmlformats.org/officeDocument/2006/relationships/hyperlink" Target="https://www.stepintothenhs.nhs.uk/careers" TargetMode="External"/><Relationship Id="rId14" Type="http://schemas.openxmlformats.org/officeDocument/2006/relationships/hyperlink" Target="https://www.rcn.org.uk/professional-development/your-career/hca" TargetMode="External"/><Relationship Id="rId22"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8" Type="http://schemas.openxmlformats.org/officeDocument/2006/relationships/hyperlink" Target="https://haso.skillsforhealth.org.uk/apprentice-real-life-stories/" TargetMode="External"/><Relationship Id="rId3" Type="http://schemas.openxmlformats.org/officeDocument/2006/relationships/hyperlink" Target="https://www.healthcareers.nhs.uk/career-planning/study-and-training/apprenticeships" TargetMode="External"/><Relationship Id="rId7" Type="http://schemas.openxmlformats.org/officeDocument/2006/relationships/hyperlink" Target="https://www.skillsforcare.org.uk/Careers-in-care/Starting-your-career/Apprenticeships/Thinking-of-doing-an-apprenticeship.aspx" TargetMode="External"/><Relationship Id="rId2" Type="http://schemas.openxmlformats.org/officeDocument/2006/relationships/hyperlink" Target="https://www.youtube.com/playlist?list=PLrVQaAxyJE3daXz5dkwo8-C9JSiCdfB1o" TargetMode="External"/><Relationship Id="rId1" Type="http://schemas.openxmlformats.org/officeDocument/2006/relationships/slideLayout" Target="../slideLayouts/slideLayout64.xml"/><Relationship Id="rId6" Type="http://schemas.openxmlformats.org/officeDocument/2006/relationships/hyperlink" Target="https://www.stepintothenhs.nhs.uk/apprenticeships" TargetMode="External"/><Relationship Id="rId5" Type="http://schemas.openxmlformats.org/officeDocument/2006/relationships/hyperlink" Target="https://haso.skillsforhealth.org.uk/pathways/" TargetMode="External"/><Relationship Id="rId4" Type="http://schemas.openxmlformats.org/officeDocument/2006/relationships/hyperlink" Target="https://www.healthcareers.nhs.uk/career-planning/resources/apprenticeships-healt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haso.skillsforhealth.org.uk/pathways/?type=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haso.skillsforhealth.org.uk/pathways/?type=2" TargetMode="External"/><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s://haso.skillsforhealth.org.uk/pathways/?type=2" TargetMode="External"/><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haso.skillsforhealth.org.uk/pathways/?type=2" TargetMode="External"/><Relationship Id="rId2" Type="http://schemas.openxmlformats.org/officeDocument/2006/relationships/notesSlide" Target="../notesSlides/notesSlide15.xml"/><Relationship Id="rId1" Type="http://schemas.openxmlformats.org/officeDocument/2006/relationships/slideLayout" Target="../slideLayouts/slideLayout6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haso.skillsforhealth.org.uk/pathways/?type=2" TargetMode="External"/><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8" Type="http://schemas.openxmlformats.org/officeDocument/2006/relationships/hyperlink" Target="https://www.healthcareers.nhs.uk/career-planning/resources/pros-and-cons-exercise-career-planning" TargetMode="External"/><Relationship Id="rId3" Type="http://schemas.openxmlformats.org/officeDocument/2006/relationships/hyperlink" Target="https://www.healthcareers.nhs.uk/career-planning/improving-your-chances/planning-your-career" TargetMode="External"/><Relationship Id="rId7" Type="http://schemas.openxmlformats.org/officeDocument/2006/relationships/hyperlink" Target="https://www.healthcareers.nhs.uk/career-planning/resources/factors-exercise" TargetMode="External"/><Relationship Id="rId2" Type="http://schemas.openxmlformats.org/officeDocument/2006/relationships/notesSlide" Target="../notesSlides/notesSlide19.xml"/><Relationship Id="rId1" Type="http://schemas.openxmlformats.org/officeDocument/2006/relationships/slideLayout" Target="../slideLayouts/slideLayout64.xml"/><Relationship Id="rId6" Type="http://schemas.openxmlformats.org/officeDocument/2006/relationships/hyperlink" Target="https://www.healthcareers.nhs.uk/career-planning/resources/life-line-exercise" TargetMode="External"/><Relationship Id="rId5" Type="http://schemas.openxmlformats.org/officeDocument/2006/relationships/hyperlink" Target="https://www.healthcareers.nhs.uk/career-planning/resources/swot-analysis-career-planning" TargetMode="External"/><Relationship Id="rId4" Type="http://schemas.openxmlformats.org/officeDocument/2006/relationships/hyperlink" Target="https://www.healthcareers.nhs.uk/career-planning/resources/values-exercise" TargetMode="External"/><Relationship Id="rId9" Type="http://schemas.openxmlformats.org/officeDocument/2006/relationships/hyperlink" Target="https://www.healthcareers.nhs.uk/career-planning/resources/force-field-exercis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nationalcareers.service.gov.uk/careers-advice/identifying-skills-and-upskilling/" TargetMode="External"/><Relationship Id="rId3" Type="http://schemas.openxmlformats.org/officeDocument/2006/relationships/image" Target="../media/image51.png"/><Relationship Id="rId7" Type="http://schemas.openxmlformats.org/officeDocument/2006/relationships/hyperlink" Target="https://www.healthcareers.nhs.uk/career-planning/health-career-right-you/identifying-transferable-skills" TargetMode="External"/><Relationship Id="rId2" Type="http://schemas.openxmlformats.org/officeDocument/2006/relationships/notesSlide" Target="../notesSlides/notesSlide20.xml"/><Relationship Id="rId1" Type="http://schemas.openxmlformats.org/officeDocument/2006/relationships/slideLayout" Target="../slideLayouts/slideLayout6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hyperlink" Target="https://www.prospects.ac.uk/careers-advice/applying-for-jobs/what-skills-do-employers-wa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hyperlink" Target="https://www.e-lfh.org.uk/programmes/making-every-contact-count/" TargetMode="External"/><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8" Type="http://schemas.openxmlformats.org/officeDocument/2006/relationships/hyperlink" Target="https://www.e-lfh.org.uk/programmes/" TargetMode="External"/><Relationship Id="rId3" Type="http://schemas.openxmlformats.org/officeDocument/2006/relationships/hyperlink" Target="https://www.e-lfh.org.uk/programmes/statutory-and-mandatory-training/" TargetMode="External"/><Relationship Id="rId7" Type="http://schemas.openxmlformats.org/officeDocument/2006/relationships/hyperlink" Target="https://www.e-lfh.org.uk/programmes/care-certificate/" TargetMode="External"/><Relationship Id="rId12" Type="http://schemas.openxmlformats.org/officeDocument/2006/relationships/hyperlink" Target="https://haso.skillsforhealth.org.uk/free-online-learning-tools/#numeracy-maths" TargetMode="External"/><Relationship Id="rId2" Type="http://schemas.openxmlformats.org/officeDocument/2006/relationships/notesSlide" Target="../notesSlides/notesSlide23.xml"/><Relationship Id="rId1" Type="http://schemas.openxmlformats.org/officeDocument/2006/relationships/slideLayout" Target="../slideLayouts/slideLayout69.xml"/><Relationship Id="rId6" Type="http://schemas.openxmlformats.org/officeDocument/2006/relationships/hyperlink" Target="https://www.hee.nhs.uk/our-work/care-certificate" TargetMode="External"/><Relationship Id="rId11" Type="http://schemas.openxmlformats.org/officeDocument/2006/relationships/hyperlink" Target="https://www.healthcareers.nhs.uk/career-planning/improving-your-chances/gaining-experience" TargetMode="External"/><Relationship Id="rId5" Type="http://schemas.openxmlformats.org/officeDocument/2006/relationships/hyperlink" Target="https://www.e-lfh.org.uk/programmes/all-our-health/" TargetMode="External"/><Relationship Id="rId10" Type="http://schemas.openxmlformats.org/officeDocument/2006/relationships/hyperlink" Target="https://www.dls.nhs.uk/Learning?brand=ITSkillsPathway" TargetMode="External"/><Relationship Id="rId4" Type="http://schemas.openxmlformats.org/officeDocument/2006/relationships/hyperlink" Target="https://www.leadershipacademy.nhs.uk/programmes/the-edward-jenner-programme/" TargetMode="External"/><Relationship Id="rId9" Type="http://schemas.openxmlformats.org/officeDocument/2006/relationships/hyperlink" Target="https://www.e-lfh.org.uk/programmes/it-skills-pathway/"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rospects.ac.uk/careers-advice/cvs-and-cover-letters/example-cvs/skills-based-cv-example" TargetMode="External"/><Relationship Id="rId13" Type="http://schemas.openxmlformats.org/officeDocument/2006/relationships/hyperlink" Target="https://www.prospects.ac.uk/careers-advice/interview-tips/how-to-prepare-for-an-interview" TargetMode="External"/><Relationship Id="rId18" Type="http://schemas.openxmlformats.org/officeDocument/2006/relationships/hyperlink" Target="https://www.jobs.nhs.uk/advice/info/Completing_an_application.pdf" TargetMode="External"/><Relationship Id="rId3" Type="http://schemas.openxmlformats.org/officeDocument/2006/relationships/hyperlink" Target="https://www.jobs.nhs.uk/help/help_cand.html" TargetMode="External"/><Relationship Id="rId21" Type="http://schemas.openxmlformats.org/officeDocument/2006/relationships/hyperlink" Target="https://nationalcareers.service.gov.uk/careers-advice/application-forms" TargetMode="External"/><Relationship Id="rId7" Type="http://schemas.openxmlformats.org/officeDocument/2006/relationships/hyperlink" Target="https://www.prospects.ac.uk/careers-advice/cvs-and-cover-letters/example-cvs" TargetMode="External"/><Relationship Id="rId12" Type="http://schemas.openxmlformats.org/officeDocument/2006/relationships/hyperlink" Target="https://www.prospects.ac.uk/careers-advice/interview-tips" TargetMode="External"/><Relationship Id="rId17" Type="http://schemas.openxmlformats.org/officeDocument/2006/relationships/hyperlink" Target="https://www.jobs.nhs.uk/advice/success_applics.html" TargetMode="External"/><Relationship Id="rId2" Type="http://schemas.openxmlformats.org/officeDocument/2006/relationships/hyperlink" Target="https://www.jobs.nhs.uk/advice/intro.html" TargetMode="External"/><Relationship Id="rId16" Type="http://schemas.openxmlformats.org/officeDocument/2006/relationships/hyperlink" Target="https://www.youtube.com/playlist?list=PLROb6bb-KxzPjABDnLKCIP_VGDaW8t89p" TargetMode="External"/><Relationship Id="rId20" Type="http://schemas.openxmlformats.org/officeDocument/2006/relationships/hyperlink" Target="https://www.prospects.ac.uk/careers-advice/applying-for-jobs/what-skills-do-employers-want" TargetMode="External"/><Relationship Id="rId1" Type="http://schemas.openxmlformats.org/officeDocument/2006/relationships/slideLayout" Target="../slideLayouts/slideLayout64.xml"/><Relationship Id="rId6" Type="http://schemas.openxmlformats.org/officeDocument/2006/relationships/hyperlink" Target="https://www.prospects.ac.uk/careers-advice/cvs-and-cover-letters" TargetMode="External"/><Relationship Id="rId11" Type="http://schemas.openxmlformats.org/officeDocument/2006/relationships/hyperlink" Target="https://www.jobs.nhs.uk/advice/interview_manage.html" TargetMode="External"/><Relationship Id="rId24" Type="http://schemas.openxmlformats.org/officeDocument/2006/relationships/hyperlink" Target="https://www.rcn.org.uk/get-help/rcn-advice/agenda-for-change" TargetMode="External"/><Relationship Id="rId5" Type="http://schemas.openxmlformats.org/officeDocument/2006/relationships/hyperlink" Target="https://www.nhsbsa.nhs.uk/about-nhs-jobs/new-nhs-jobs-service/help-and-support-applicants" TargetMode="External"/><Relationship Id="rId15" Type="http://schemas.openxmlformats.org/officeDocument/2006/relationships/hyperlink" Target="https://nationalcareers.service.gov.uk/careers-advice/interview-advice/the-star-method" TargetMode="External"/><Relationship Id="rId23" Type="http://schemas.openxmlformats.org/officeDocument/2006/relationships/hyperlink" Target="http://www.healthcareers.nhs.uk/working-health/working-nhs/nhs-pay-and-benefits/agenda-change-pay-rates" TargetMode="External"/><Relationship Id="rId10" Type="http://schemas.openxmlformats.org/officeDocument/2006/relationships/hyperlink" Target="https://nationalcareers.service.gov.uk/careers-advice/covering-letter" TargetMode="External"/><Relationship Id="rId19" Type="http://schemas.openxmlformats.org/officeDocument/2006/relationships/hyperlink" Target="https://www.prospects.ac.uk/careers-advice/applying-for-jobs/write-a-successful-job-application" TargetMode="External"/><Relationship Id="rId4" Type="http://schemas.openxmlformats.org/officeDocument/2006/relationships/hyperlink" Target="https://www.jobs.nhs.uk/xi/faq/Jobseeker/50dc6ca6f9c83cdaa74d83d27bedec97/" TargetMode="External"/><Relationship Id="rId9" Type="http://schemas.openxmlformats.org/officeDocument/2006/relationships/hyperlink" Target="https://nationalcareers.service.gov.uk/careers-advice/cv-sections" TargetMode="External"/><Relationship Id="rId14" Type="http://schemas.openxmlformats.org/officeDocument/2006/relationships/hyperlink" Target="https://nationalcareers.service.gov.uk/careers-advice/interview-advice" TargetMode="External"/><Relationship Id="rId22" Type="http://schemas.openxmlformats.org/officeDocument/2006/relationships/hyperlink" Target="https://www.healthcareers.nhs.uk/working-health/faqs-working-healt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hdiGX52r7mc" TargetMode="External"/><Relationship Id="rId3" Type="http://schemas.openxmlformats.org/officeDocument/2006/relationships/slideLayout" Target="../slideLayouts/slideLayout63.xml"/><Relationship Id="rId7" Type="http://schemas.openxmlformats.org/officeDocument/2006/relationships/image" Target="../media/image15.jpeg"/><Relationship Id="rId12" Type="http://schemas.openxmlformats.org/officeDocument/2006/relationships/hyperlink" Target="https://www.nhsprofessionals.nhs.uk/en/Joining-NHSP/Latest-News/Detail?id=11-reasons-why-you-love-the-nhs" TargetMode="External"/><Relationship Id="rId2" Type="http://schemas.openxmlformats.org/officeDocument/2006/relationships/video" Target="https://www.youtube.com/embed/hdiGX52r7mc?feature=oembed" TargetMode="External"/><Relationship Id="rId1" Type="http://schemas.openxmlformats.org/officeDocument/2006/relationships/video" Target="https://www.youtube.com/embed/92caxOecR6U?start=1&amp;feature=oembed" TargetMode="External"/><Relationship Id="rId6" Type="http://schemas.openxmlformats.org/officeDocument/2006/relationships/hyperlink" Target="https://www.youtube.com/watch?v=92caxOecR6U" TargetMode="External"/><Relationship Id="rId11" Type="http://schemas.openxmlformats.org/officeDocument/2006/relationships/hyperlink" Target="https://www.stepintothenhs.nhs.uk/about-the-nhs" TargetMode="External"/><Relationship Id="rId5" Type="http://schemas.openxmlformats.org/officeDocument/2006/relationships/hyperlink" Target="https://www.jobs.nhs.uk/about_nhs.html" TargetMode="External"/><Relationship Id="rId10" Type="http://schemas.openxmlformats.org/officeDocument/2006/relationships/hyperlink" Target="https://www.england.nhs.uk/about/" TargetMode="External"/><Relationship Id="rId4" Type="http://schemas.openxmlformats.org/officeDocument/2006/relationships/notesSlide" Target="../notesSlides/notesSlide3.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4.xml"/><Relationship Id="rId4" Type="http://schemas.openxmlformats.org/officeDocument/2006/relationships/hyperlink" Target="https://www.healthcareers.nhs.uk/working-health/working-nhs/nhs-constitu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8" Type="http://schemas.openxmlformats.org/officeDocument/2006/relationships/hyperlink" Target="https://www.skillsforcare.org.uk/Careers-in-care/job-roles/Job-roles-in-social-care.aspx" TargetMode="External"/><Relationship Id="rId3" Type="http://schemas.openxmlformats.org/officeDocument/2006/relationships/image" Target="../media/image18.png"/><Relationship Id="rId7" Type="http://schemas.openxmlformats.org/officeDocument/2006/relationships/hyperlink" Target="https://www.healthcareers.nhs.uk/working-health/working-social-care" TargetMode="External"/><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hyperlink" Target="https://www.prospects.ac.uk/jobs-and-work-experience/job-sectors/social-care/overview-of-the-social-care-sector" TargetMode="External"/><Relationship Id="rId5" Type="http://schemas.openxmlformats.org/officeDocument/2006/relationships/hyperlink" Target="https://www.healthcareers.nhs.uk/explore-roles/wider-healthcare-team/roles-wider-healthcare-team/clinical-support-staff" TargetMode="External"/><Relationship Id="rId4" Type="http://schemas.openxmlformats.org/officeDocument/2006/relationships/hyperlink" Target="https://www.prospects.ac.uk/jobs-and-work-experience/job-sectors/healthcare/overview-of-the-healthcare-sector-in-the-uk" TargetMode="External"/><Relationship Id="rId9" Type="http://schemas.openxmlformats.org/officeDocument/2006/relationships/hyperlink" Target="https://www.healthcareers.nhs.uk/explore-roles/wider-healthcare-team/roles-wider-healthcare-tea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rcn.org.uk/professional-development/your-career/hca/senior-healthcare-support-worker" TargetMode="External"/><Relationship Id="rId3" Type="http://schemas.openxmlformats.org/officeDocument/2006/relationships/notesSlide" Target="../notesSlides/notesSlide7.xml"/><Relationship Id="rId7" Type="http://schemas.openxmlformats.org/officeDocument/2006/relationships/hyperlink" Target="https://www.healthcareers.nhs.uk/explore-roles/healthcare-support-worker/roles-healthcare-support-worker/healthcare-support-worker" TargetMode="External"/><Relationship Id="rId2" Type="http://schemas.openxmlformats.org/officeDocument/2006/relationships/slideLayout" Target="../slideLayouts/slideLayout63.xml"/><Relationship Id="rId1" Type="http://schemas.openxmlformats.org/officeDocument/2006/relationships/video" Target="https://www.youtube.com/embed/Le2WgrTrJ4k?feature=oembed" TargetMode="External"/><Relationship Id="rId6" Type="http://schemas.openxmlformats.org/officeDocument/2006/relationships/hyperlink" Target="https://www.rcn.org.uk/professional-development/your-career/hca/healthcare-support-worker" TargetMode="External"/><Relationship Id="rId11" Type="http://schemas.openxmlformats.org/officeDocument/2006/relationships/hyperlink" Target="https://www.healthcareers.nhs.uk/explore-roles/allied-health-professionals/roles-allied-health-professions" TargetMode="External"/><Relationship Id="rId5" Type="http://schemas.openxmlformats.org/officeDocument/2006/relationships/hyperlink" Target="https://www.youtube.com/watch?v=Le2WgrTrJ4k" TargetMode="External"/><Relationship Id="rId10" Type="http://schemas.openxmlformats.org/officeDocument/2006/relationships/hyperlink" Target="https://www.healthcareers.nhs.uk/explore-roles/nursing/roles-nursing" TargetMode="External"/><Relationship Id="rId4" Type="http://schemas.openxmlformats.org/officeDocument/2006/relationships/image" Target="../media/image19.jpeg"/><Relationship Id="rId9" Type="http://schemas.openxmlformats.org/officeDocument/2006/relationships/hyperlink" Target="https://www.rcn.org.uk/professional-development/your-career/hca/career-paths-for-hc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3FA1-7368-461D-8FAD-395F81691347}"/>
              </a:ext>
            </a:extLst>
          </p:cNvPr>
          <p:cNvSpPr>
            <a:spLocks noGrp="1"/>
          </p:cNvSpPr>
          <p:nvPr>
            <p:ph type="ctrTitle"/>
          </p:nvPr>
        </p:nvSpPr>
        <p:spPr>
          <a:xfrm>
            <a:off x="854764" y="4165883"/>
            <a:ext cx="8883595" cy="601111"/>
          </a:xfrm>
        </p:spPr>
        <p:txBody>
          <a:bodyPr>
            <a:normAutofit fontScale="90000"/>
          </a:bodyPr>
          <a:lstStyle/>
          <a:p>
            <a:r>
              <a:rPr lang="en-GB" b="1" dirty="0">
                <a:latin typeface="Arial"/>
                <a:cs typeface="Arial"/>
              </a:rPr>
              <a:t>COVID-19 Vaccination Programme Workforce and Training Workstream</a:t>
            </a:r>
            <a:br>
              <a:rPr lang="en-GB" dirty="0">
                <a:latin typeface="Arial"/>
                <a:cs typeface="Arial"/>
              </a:rPr>
            </a:br>
            <a:r>
              <a:rPr lang="en-GB" dirty="0">
                <a:latin typeface="Arial"/>
                <a:cs typeface="Arial"/>
              </a:rPr>
              <a:t>Local retention guide for support staff – candidate information pack</a:t>
            </a:r>
            <a:endParaRPr lang="en-GB" sz="3100" dirty="0"/>
          </a:p>
        </p:txBody>
      </p:sp>
      <p:sp>
        <p:nvSpPr>
          <p:cNvPr id="3" name="Subtitle 2">
            <a:extLst>
              <a:ext uri="{FF2B5EF4-FFF2-40B4-BE49-F238E27FC236}">
                <a16:creationId xmlns:a16="http://schemas.microsoft.com/office/drawing/2014/main" id="{EC2E513E-D09F-4BD6-B74C-8FCD9944D10F}"/>
              </a:ext>
            </a:extLst>
          </p:cNvPr>
          <p:cNvSpPr>
            <a:spLocks noGrp="1"/>
          </p:cNvSpPr>
          <p:nvPr>
            <p:ph type="subTitle" idx="1"/>
          </p:nvPr>
        </p:nvSpPr>
        <p:spPr>
          <a:xfrm>
            <a:off x="854764" y="4843667"/>
            <a:ext cx="9560251" cy="466379"/>
          </a:xfrm>
        </p:spPr>
        <p:txBody>
          <a:bodyPr vert="horz" lIns="91440" tIns="45720" rIns="91440" bIns="45720" rtlCol="0" anchor="t">
            <a:normAutofit/>
          </a:bodyPr>
          <a:lstStyle/>
          <a:p>
            <a:r>
              <a:rPr lang="en-GB" dirty="0">
                <a:latin typeface="Arial"/>
                <a:cs typeface="Arial"/>
              </a:rPr>
              <a:t>Version 2, June 2021</a:t>
            </a:r>
            <a:endParaRPr lang="en-US" dirty="0"/>
          </a:p>
        </p:txBody>
      </p:sp>
    </p:spTree>
    <p:extLst>
      <p:ext uri="{BB962C8B-B14F-4D97-AF65-F5344CB8AC3E}">
        <p14:creationId xmlns:p14="http://schemas.microsoft.com/office/powerpoint/2010/main" val="365126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F21A44B-5D43-498B-93DA-F0115659191C}"/>
              </a:ext>
            </a:extLst>
          </p:cNvPr>
          <p:cNvSpPr>
            <a:spLocks noGrp="1"/>
          </p:cNvSpPr>
          <p:nvPr>
            <p:ph sz="quarter" idx="10"/>
          </p:nvPr>
        </p:nvSpPr>
        <p:spPr>
          <a:xfrm>
            <a:off x="259425" y="1396881"/>
            <a:ext cx="11556692" cy="2174994"/>
          </a:xfrm>
          <a:noFill/>
        </p:spPr>
        <p:txBody>
          <a:bodyPr vert="horz" lIns="91440" tIns="45720" rIns="91440" bIns="45720" rtlCol="0" anchor="t">
            <a:normAutofit/>
          </a:bodyPr>
          <a:lstStyle/>
          <a:p>
            <a:pPr marL="0" indent="0">
              <a:buNone/>
            </a:pPr>
            <a:r>
              <a:rPr lang="en-GB" dirty="0"/>
              <a:t>There are </a:t>
            </a:r>
            <a:r>
              <a:rPr lang="en-GB" dirty="0">
                <a:hlinkClick r:id="rId3"/>
              </a:rPr>
              <a:t>four main fields of nursing</a:t>
            </a:r>
            <a:r>
              <a:rPr lang="en-GB" dirty="0"/>
              <a:t>: Adult, Children’s, Mental Health and Learning Disability.</a:t>
            </a:r>
            <a:endParaRPr lang="en-GB" sz="600" dirty="0"/>
          </a:p>
          <a:p>
            <a:pPr marL="0" indent="0">
              <a:buNone/>
            </a:pPr>
            <a:r>
              <a:rPr lang="en-GB" dirty="0"/>
              <a:t>If you’re interested in a career in nursing, there are several pathways available to you:</a:t>
            </a:r>
          </a:p>
        </p:txBody>
      </p:sp>
      <p:sp>
        <p:nvSpPr>
          <p:cNvPr id="3" name="Title 2">
            <a:extLst>
              <a:ext uri="{FF2B5EF4-FFF2-40B4-BE49-F238E27FC236}">
                <a16:creationId xmlns:a16="http://schemas.microsoft.com/office/drawing/2014/main" id="{963DB5EB-E2EA-4781-ABB1-B3D8252F8710}"/>
              </a:ext>
            </a:extLst>
          </p:cNvPr>
          <p:cNvSpPr>
            <a:spLocks noGrp="1"/>
          </p:cNvSpPr>
          <p:nvPr>
            <p:ph type="title"/>
          </p:nvPr>
        </p:nvSpPr>
        <p:spPr/>
        <p:txBody>
          <a:bodyPr/>
          <a:lstStyle/>
          <a:p>
            <a:r>
              <a:rPr lang="en-GB" dirty="0">
                <a:latin typeface="Arial"/>
                <a:cs typeface="Arial"/>
              </a:rPr>
              <a:t>Interested in a career in Nursing?</a:t>
            </a:r>
          </a:p>
        </p:txBody>
      </p:sp>
      <p:sp>
        <p:nvSpPr>
          <p:cNvPr id="4" name="Rectangle 3">
            <a:extLst>
              <a:ext uri="{FF2B5EF4-FFF2-40B4-BE49-F238E27FC236}">
                <a16:creationId xmlns:a16="http://schemas.microsoft.com/office/drawing/2014/main" id="{BD57D355-658C-426E-B5A9-6BF5E570C69E}"/>
              </a:ext>
            </a:extLst>
          </p:cNvPr>
          <p:cNvSpPr/>
          <p:nvPr/>
        </p:nvSpPr>
        <p:spPr>
          <a:xfrm>
            <a:off x="288000" y="992334"/>
            <a:ext cx="11556692" cy="286232"/>
          </a:xfrm>
          <a:prstGeom prst="rect">
            <a:avLst/>
          </a:prstGeom>
          <a:solidFill>
            <a:srgbClr val="BEDFFF"/>
          </a:solidFill>
        </p:spPr>
        <p:txBody>
          <a:bodyPr wrap="square">
            <a:spAutoFit/>
          </a:bodyPr>
          <a:lstStyle/>
          <a:p>
            <a:pPr lvl="0">
              <a:lnSpc>
                <a:spcPct val="90000"/>
              </a:lnSpc>
              <a:spcBef>
                <a:spcPts val="1000"/>
              </a:spcBef>
            </a:pPr>
            <a:r>
              <a:rPr lang="en-GB" sz="1400" dirty="0">
                <a:solidFill>
                  <a:srgbClr val="000000"/>
                </a:solidFill>
                <a:latin typeface="Arial" panose="020B0604020202020204" pitchFamily="34" charset="0"/>
                <a:cs typeface="Arial" panose="020B0604020202020204" pitchFamily="34" charset="0"/>
              </a:rPr>
              <a:t>Nurses provide direct care to patients and work in a variety of settings, including hospitals, schools, GP practices and in the community.</a:t>
            </a:r>
          </a:p>
        </p:txBody>
      </p:sp>
      <p:sp>
        <p:nvSpPr>
          <p:cNvPr id="7" name="Rectangle 6">
            <a:extLst>
              <a:ext uri="{FF2B5EF4-FFF2-40B4-BE49-F238E27FC236}">
                <a16:creationId xmlns:a16="http://schemas.microsoft.com/office/drawing/2014/main" id="{33ED7110-0F34-478D-BF33-3F1D01B2B453}"/>
              </a:ext>
            </a:extLst>
          </p:cNvPr>
          <p:cNvSpPr/>
          <p:nvPr/>
        </p:nvSpPr>
        <p:spPr>
          <a:xfrm>
            <a:off x="712562" y="2185240"/>
            <a:ext cx="3202214" cy="3399704"/>
          </a:xfrm>
          <a:prstGeom prst="rect">
            <a:avLst/>
          </a:prstGeom>
          <a:noFill/>
          <a:ln w="19050" cap="flat" cmpd="sng" algn="ctr">
            <a:solidFill>
              <a:srgbClr val="4472C4"/>
            </a:solidFill>
            <a:prstDash val="solid"/>
            <a:miter lim="800000"/>
          </a:ln>
          <a:effectLst/>
        </p:spPr>
        <p:txBody>
          <a:bodyPr lIns="91440" tIns="45720" rIns="91440" bIns="4572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3087"/>
                </a:solidFill>
                <a:effectLst/>
                <a:uLnTx/>
                <a:uFillTx/>
                <a:latin typeface="Arial" panose="020B0604020202020204" pitchFamily="34" charset="0"/>
                <a:cs typeface="Arial" panose="020B0604020202020204" pitchFamily="34" charset="0"/>
              </a:rPr>
              <a:t>Nursing Degree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003087"/>
              </a:solidFill>
              <a:effectLst/>
              <a:uLnTx/>
              <a:uFillTx/>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You could enrol on a Registered Nurse degree course at a university. The </a:t>
            </a:r>
            <a:r>
              <a:rPr lang="en-GB" sz="1100" dirty="0">
                <a:latin typeface="Arial" panose="020B0604020202020204" pitchFamily="34" charset="0"/>
                <a:cs typeface="Arial" panose="020B0604020202020204" pitchFamily="34" charset="0"/>
                <a:hlinkClick r:id="rId4"/>
              </a:rPr>
              <a:t>HealthCareers website </a:t>
            </a:r>
            <a:r>
              <a:rPr lang="en-GB" sz="1100" dirty="0">
                <a:latin typeface="Arial" panose="020B0604020202020204" pitchFamily="34" charset="0"/>
                <a:cs typeface="Arial" panose="020B0604020202020204" pitchFamily="34" charset="0"/>
              </a:rPr>
              <a:t>outlines the benefits of having a Nursing degree.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First you would need to decide which field of Nursing you would like to qualify in. University courses in the four different fields of Nursing can be found using the </a:t>
            </a:r>
            <a:r>
              <a:rPr lang="en-GB" sz="1100" dirty="0">
                <a:latin typeface="Arial" panose="020B0604020202020204" pitchFamily="34" charset="0"/>
                <a:cs typeface="Arial" panose="020B0604020202020204" pitchFamily="34" charset="0"/>
                <a:hlinkClick r:id="rId5"/>
              </a:rPr>
              <a:t>HealthCareers Course Finder</a:t>
            </a:r>
            <a:r>
              <a:rPr lang="en-GB" sz="1100" dirty="0">
                <a:latin typeface="Arial" panose="020B0604020202020204" pitchFamily="34" charset="0"/>
                <a:cs typeface="Arial" panose="020B0604020202020204" pitchFamily="34" charset="0"/>
              </a:rPr>
              <a:t>. Dual courses are available if you would like to qualify in more than one field.</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From 2021, some universities are offering Adult Nursing courses using a </a:t>
            </a:r>
            <a:r>
              <a:rPr lang="en-GB" sz="1100" dirty="0">
                <a:latin typeface="Arial" panose="020B0604020202020204" pitchFamily="34" charset="0"/>
                <a:cs typeface="Arial" panose="020B0604020202020204" pitchFamily="34" charset="0"/>
                <a:hlinkClick r:id="rId6"/>
              </a:rPr>
              <a:t>blended learning approach</a:t>
            </a:r>
            <a:r>
              <a:rPr lang="en-GB" sz="1100" dirty="0">
                <a:latin typeface="Arial" panose="020B0604020202020204" pitchFamily="34" charset="0"/>
                <a:cs typeface="Arial" panose="020B0604020202020204" pitchFamily="34" charset="0"/>
              </a:rPr>
              <a:t>, where much of the content is delivered online. These courses can be found using the </a:t>
            </a:r>
            <a:r>
              <a:rPr lang="en-GB" sz="1100" dirty="0">
                <a:latin typeface="Arial" panose="020B0604020202020204" pitchFamily="34" charset="0"/>
                <a:cs typeface="Arial" panose="020B0604020202020204" pitchFamily="34" charset="0"/>
                <a:hlinkClick r:id="rId7"/>
              </a:rPr>
              <a:t>HealthCareers Course Finder</a:t>
            </a:r>
            <a:r>
              <a:rPr lang="en-GB" sz="1100" dirty="0">
                <a:latin typeface="Arial" panose="020B0604020202020204" pitchFamily="34" charset="0"/>
                <a:cs typeface="Arial" panose="020B0604020202020204" pitchFamily="34" charset="0"/>
              </a:rPr>
              <a:t>.</a:t>
            </a:r>
          </a:p>
          <a:p>
            <a:endParaRPr kumimoji="0" lang="en-GB" sz="1100" b="0" i="0" u="none" strike="noStrike" kern="0" cap="none" spc="0" normalizeH="0" baseline="0" noProof="0" dirty="0">
              <a:ln>
                <a:noFill/>
              </a:ln>
              <a:solidFill>
                <a:srgbClr val="003087"/>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003087"/>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020B21B-DD8B-424E-95A7-64DB50E65D83}"/>
              </a:ext>
            </a:extLst>
          </p:cNvPr>
          <p:cNvSpPr/>
          <p:nvPr/>
        </p:nvSpPr>
        <p:spPr>
          <a:xfrm>
            <a:off x="8432929" y="2152649"/>
            <a:ext cx="3202214" cy="3399704"/>
          </a:xfrm>
          <a:prstGeom prst="rect">
            <a:avLst/>
          </a:prstGeom>
          <a:noFill/>
          <a:ln w="19050" cap="flat" cmpd="sng" algn="ctr">
            <a:solidFill>
              <a:srgbClr val="4472C4"/>
            </a:solidFill>
            <a:prstDash val="solid"/>
            <a:miter lim="800000"/>
          </a:ln>
          <a:effectLst/>
        </p:spPr>
        <p:txBody>
          <a:bodyPr lIns="91440" tIns="45720" rIns="91440" bIns="4572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 </a:t>
            </a:r>
            <a:r>
              <a:rPr kumimoji="0" lang="en-GB" sz="1400" b="1" i="0" u="none" strike="noStrike" kern="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Nursing Associate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lang="en-GB" sz="1100" dirty="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hlinkClick r:id="rId3"/>
              </a:rPr>
              <a:t>Nursing Associate (NA) </a:t>
            </a:r>
            <a:r>
              <a:rPr lang="en-GB" sz="1100" dirty="0">
                <a:latin typeface="Arial" panose="020B0604020202020204" pitchFamily="34" charset="0"/>
                <a:cs typeface="Arial" panose="020B0604020202020204" pitchFamily="34" charset="0"/>
              </a:rPr>
              <a:t>role is a relatively new role which bridges the gap between Healthcare Support Workers and Registered Nurses. </a:t>
            </a:r>
          </a:p>
          <a:p>
            <a:pPr>
              <a:defRPr/>
            </a:pPr>
            <a:endParaRPr lang="en-GB" sz="1100" dirty="0">
              <a:latin typeface="Arial" panose="020B0604020202020204" pitchFamily="34" charset="0"/>
              <a:cs typeface="Arial" panose="020B0604020202020204" pitchFamily="34" charset="0"/>
            </a:endParaRPr>
          </a:p>
          <a:p>
            <a:pPr>
              <a:defRPr/>
            </a:pPr>
            <a:r>
              <a:rPr lang="en-GB" sz="1100" dirty="0">
                <a:latin typeface="Arial" panose="020B0604020202020204" pitchFamily="34" charset="0"/>
                <a:cs typeface="Arial" panose="020B0604020202020204" pitchFamily="34" charset="0"/>
              </a:rPr>
              <a:t>Nursing Associates work across all four fields of nursing. </a:t>
            </a:r>
          </a:p>
          <a:p>
            <a:pPr>
              <a:defRPr/>
            </a:pPr>
            <a:endParaRPr lang="en-GB" sz="1100" dirty="0">
              <a:latin typeface="Arial" panose="020B0604020202020204" pitchFamily="34" charset="0"/>
              <a:cs typeface="Arial" panose="020B0604020202020204" pitchFamily="34" charset="0"/>
            </a:endParaRPr>
          </a:p>
          <a:p>
            <a:pPr>
              <a:defRPr/>
            </a:pPr>
            <a:r>
              <a:rPr lang="en-GB" sz="1100" dirty="0">
                <a:latin typeface="Arial" panose="020B0604020202020204" pitchFamily="34" charset="0"/>
                <a:cs typeface="Arial" panose="020B0604020202020204" pitchFamily="34" charset="0"/>
              </a:rPr>
              <a:t>One you have enough experience as a Nursing Associate you may be able to complete a shortened Registered Nurse degree apprenticeship in 2 years.</a:t>
            </a:r>
          </a:p>
          <a:p>
            <a:pPr>
              <a:defRPr/>
            </a:pPr>
            <a:endParaRPr lang="en-GB" sz="1100" dirty="0">
              <a:latin typeface="Arial" panose="020B0604020202020204" pitchFamily="34" charset="0"/>
              <a:cs typeface="Arial" panose="020B0604020202020204" pitchFamily="34" charset="0"/>
            </a:endParaRPr>
          </a:p>
          <a:p>
            <a:pPr>
              <a:defRPr/>
            </a:pPr>
            <a:r>
              <a:rPr lang="en-GB" sz="1100" dirty="0">
                <a:latin typeface="Arial" panose="020B0604020202020204" pitchFamily="34" charset="0"/>
                <a:cs typeface="Arial" panose="020B0604020202020204" pitchFamily="34" charset="0"/>
              </a:rPr>
              <a:t>More information on how to become a Nursing Associate is available on the </a:t>
            </a:r>
            <a:r>
              <a:rPr lang="en-GB" sz="1100" dirty="0">
                <a:latin typeface="Arial" panose="020B0604020202020204" pitchFamily="34" charset="0"/>
                <a:cs typeface="Arial" panose="020B0604020202020204" pitchFamily="34" charset="0"/>
                <a:hlinkClick r:id="rId8"/>
              </a:rPr>
              <a:t>Nursing and Midwifery Council’s website</a:t>
            </a:r>
            <a:r>
              <a:rPr lang="en-GB" sz="1100" dirty="0">
                <a:latin typeface="Arial" panose="020B0604020202020204" pitchFamily="34" charset="0"/>
                <a:cs typeface="Arial" panose="020B0604020202020204" pitchFamily="34" charset="0"/>
              </a:rPr>
              <a:t>.</a:t>
            </a:r>
          </a:p>
        </p:txBody>
      </p:sp>
      <p:sp>
        <p:nvSpPr>
          <p:cNvPr id="9" name="Oval 8">
            <a:extLst>
              <a:ext uri="{FF2B5EF4-FFF2-40B4-BE49-F238E27FC236}">
                <a16:creationId xmlns:a16="http://schemas.microsoft.com/office/drawing/2014/main" id="{6FE4C90A-955D-4936-8A5B-7BBA786C2FD7}"/>
              </a:ext>
            </a:extLst>
          </p:cNvPr>
          <p:cNvSpPr/>
          <p:nvPr/>
        </p:nvSpPr>
        <p:spPr>
          <a:xfrm>
            <a:off x="528283" y="2071072"/>
            <a:ext cx="347079" cy="360000"/>
          </a:xfrm>
          <a:prstGeom prst="ellipse">
            <a:avLst/>
          </a:prstGeom>
          <a:solidFill>
            <a:srgbClr val="BEDFFF"/>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1</a:t>
            </a:r>
          </a:p>
        </p:txBody>
      </p:sp>
      <p:sp>
        <p:nvSpPr>
          <p:cNvPr id="10" name="Oval 9">
            <a:extLst>
              <a:ext uri="{FF2B5EF4-FFF2-40B4-BE49-F238E27FC236}">
                <a16:creationId xmlns:a16="http://schemas.microsoft.com/office/drawing/2014/main" id="{B2E7D2B1-080E-4E00-B6E9-E687C0E99919}"/>
              </a:ext>
            </a:extLst>
          </p:cNvPr>
          <p:cNvSpPr/>
          <p:nvPr/>
        </p:nvSpPr>
        <p:spPr>
          <a:xfrm>
            <a:off x="8244814" y="2071072"/>
            <a:ext cx="347079" cy="360000"/>
          </a:xfrm>
          <a:prstGeom prst="ellipse">
            <a:avLst/>
          </a:prstGeom>
          <a:solidFill>
            <a:srgbClr val="BEDFFF"/>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3</a:t>
            </a:r>
          </a:p>
        </p:txBody>
      </p:sp>
      <p:sp>
        <p:nvSpPr>
          <p:cNvPr id="13" name="Rectangle 12">
            <a:extLst>
              <a:ext uri="{FF2B5EF4-FFF2-40B4-BE49-F238E27FC236}">
                <a16:creationId xmlns:a16="http://schemas.microsoft.com/office/drawing/2014/main" id="{D7D2E7AD-025C-4ABE-B401-5E8F7EBC63E3}"/>
              </a:ext>
            </a:extLst>
          </p:cNvPr>
          <p:cNvSpPr/>
          <p:nvPr/>
        </p:nvSpPr>
        <p:spPr>
          <a:xfrm>
            <a:off x="4512026" y="2185240"/>
            <a:ext cx="3202214" cy="3399704"/>
          </a:xfrm>
          <a:prstGeom prst="rect">
            <a:avLst/>
          </a:prstGeom>
          <a:noFill/>
          <a:ln w="19050" cap="flat" cmpd="sng" algn="ctr">
            <a:solidFill>
              <a:srgbClr val="4472C4"/>
            </a:solidFill>
            <a:prstDash val="solid"/>
            <a:miter lim="800000"/>
          </a:ln>
          <a:effectLst/>
        </p:spPr>
        <p:txBody>
          <a:bodyPr lIns="91440" tIns="45720" rIns="91440" bIns="4572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3087"/>
                </a:solidFill>
                <a:effectLst/>
                <a:uLnTx/>
                <a:uFillTx/>
                <a:latin typeface="Arial"/>
                <a:ea typeface="+mn-ea"/>
                <a:cs typeface="Arial"/>
              </a:rPr>
              <a:t>Nursing Apprenticeship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a:defRPr/>
            </a:pPr>
            <a:r>
              <a:rPr lang="en-GB" sz="1100" dirty="0">
                <a:latin typeface="Arial" panose="020B0604020202020204" pitchFamily="34" charset="0"/>
                <a:cs typeface="Arial" panose="020B0604020202020204" pitchFamily="34" charset="0"/>
              </a:rPr>
              <a:t>If you would prefer not to study full-time, a </a:t>
            </a:r>
            <a:r>
              <a:rPr lang="en-GB" sz="1100" dirty="0">
                <a:latin typeface="Arial" panose="020B0604020202020204" pitchFamily="34" charset="0"/>
                <a:cs typeface="Arial" panose="020B0604020202020204" pitchFamily="34" charset="0"/>
                <a:hlinkClick r:id="rId9"/>
              </a:rPr>
              <a:t>Level 6 Registered Nurse degree apprenticeship </a:t>
            </a:r>
            <a:r>
              <a:rPr lang="en-GB" sz="1100" dirty="0">
                <a:latin typeface="Arial" panose="020B0604020202020204" pitchFamily="34" charset="0"/>
                <a:cs typeface="Arial" panose="020B0604020202020204" pitchFamily="34" charset="0"/>
              </a:rPr>
              <a:t>is a flexible, work-based route into Nursing which combines university study and paid work placements. </a:t>
            </a:r>
          </a:p>
          <a:p>
            <a:pPr>
              <a:defRPr/>
            </a:pPr>
            <a:endParaRPr lang="en-GB" sz="1100" dirty="0">
              <a:latin typeface="Arial" panose="020B0604020202020204" pitchFamily="34" charset="0"/>
              <a:cs typeface="Arial" panose="020B0604020202020204" pitchFamily="34" charset="0"/>
            </a:endParaRPr>
          </a:p>
          <a:p>
            <a:pPr>
              <a:defRPr/>
            </a:pPr>
            <a:r>
              <a:rPr lang="en-GB" sz="1100" dirty="0">
                <a:latin typeface="Arial" panose="020B0604020202020204" pitchFamily="34" charset="0"/>
                <a:cs typeface="Arial" panose="020B0604020202020204" pitchFamily="34" charset="0"/>
              </a:rPr>
              <a:t>This apprenticeship usually takes 4 years to complete, however if you already have a relevant Level 5 qualification (such as a </a:t>
            </a:r>
            <a:r>
              <a:rPr lang="en-GB" sz="1100" dirty="0">
                <a:latin typeface="Arial" panose="020B0604020202020204" pitchFamily="34" charset="0"/>
                <a:cs typeface="Arial" panose="020B0604020202020204" pitchFamily="34" charset="0"/>
                <a:hlinkClick r:id="rId3"/>
              </a:rPr>
              <a:t>Nursing Associate </a:t>
            </a:r>
            <a:r>
              <a:rPr lang="en-GB" sz="1100" dirty="0">
                <a:latin typeface="Arial" panose="020B0604020202020204" pitchFamily="34" charset="0"/>
                <a:cs typeface="Arial" panose="020B0604020202020204" pitchFamily="34" charset="0"/>
              </a:rPr>
              <a:t>or </a:t>
            </a:r>
            <a:r>
              <a:rPr lang="en-GB" sz="1100" dirty="0">
                <a:latin typeface="Arial" panose="020B0604020202020204" pitchFamily="34" charset="0"/>
                <a:cs typeface="Arial" panose="020B0604020202020204" pitchFamily="34" charset="0"/>
                <a:hlinkClick r:id="rId10"/>
              </a:rPr>
              <a:t>Assistant Practitioner</a:t>
            </a:r>
            <a:r>
              <a:rPr lang="en-GB" sz="1100" dirty="0">
                <a:latin typeface="Arial" panose="020B0604020202020204" pitchFamily="34" charset="0"/>
                <a:cs typeface="Arial" panose="020B0604020202020204" pitchFamily="34" charset="0"/>
              </a:rPr>
              <a:t>) you may only need to complete a 2-year ‘top up’ or ‘conversion’ apprenticeship.</a:t>
            </a:r>
          </a:p>
          <a:p>
            <a:pPr>
              <a:defRPr/>
            </a:pPr>
            <a:endParaRPr lang="en-GB" sz="1100" dirty="0">
              <a:latin typeface="Arial" panose="020B0604020202020204" pitchFamily="34" charset="0"/>
              <a:cs typeface="Arial" panose="020B0604020202020204" pitchFamily="34" charset="0"/>
            </a:endParaRPr>
          </a:p>
          <a:p>
            <a:pPr>
              <a:defRPr/>
            </a:pPr>
            <a:r>
              <a:rPr lang="en-GB" sz="1100" dirty="0">
                <a:latin typeface="Arial" panose="020B0604020202020204" pitchFamily="34" charset="0"/>
                <a:cs typeface="Arial" panose="020B0604020202020204" pitchFamily="34" charset="0"/>
              </a:rPr>
              <a:t>Apprenticeship opportunities can be found on </a:t>
            </a:r>
            <a:r>
              <a:rPr lang="en-GB" sz="1100" dirty="0">
                <a:latin typeface="Arial" panose="020B0604020202020204" pitchFamily="34" charset="0"/>
                <a:cs typeface="Arial" panose="020B0604020202020204" pitchFamily="34" charset="0"/>
                <a:hlinkClick r:id="rId11"/>
              </a:rPr>
              <a:t>NHS Jobs </a:t>
            </a:r>
            <a:r>
              <a:rPr lang="en-GB" sz="1100" dirty="0">
                <a:latin typeface="Arial" panose="020B0604020202020204" pitchFamily="34" charset="0"/>
                <a:cs typeface="Arial" panose="020B0604020202020204" pitchFamily="34" charset="0"/>
              </a:rPr>
              <a:t>or on the </a:t>
            </a:r>
            <a:r>
              <a:rPr lang="en-GB" sz="1100" dirty="0">
                <a:latin typeface="Arial" panose="020B0604020202020204" pitchFamily="34" charset="0"/>
                <a:cs typeface="Arial" panose="020B0604020202020204" pitchFamily="34" charset="0"/>
                <a:hlinkClick r:id="rId12"/>
              </a:rPr>
              <a:t>UK Government website</a:t>
            </a:r>
            <a:r>
              <a:rPr lang="en-GB" sz="1100" dirty="0">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p:txBody>
      </p:sp>
      <p:sp>
        <p:nvSpPr>
          <p:cNvPr id="12" name="Oval 11">
            <a:extLst>
              <a:ext uri="{FF2B5EF4-FFF2-40B4-BE49-F238E27FC236}">
                <a16:creationId xmlns:a16="http://schemas.microsoft.com/office/drawing/2014/main" id="{82070914-0A82-4954-B51F-4D041A63D03C}"/>
              </a:ext>
            </a:extLst>
          </p:cNvPr>
          <p:cNvSpPr/>
          <p:nvPr/>
        </p:nvSpPr>
        <p:spPr>
          <a:xfrm>
            <a:off x="4343686" y="2072693"/>
            <a:ext cx="347079" cy="360000"/>
          </a:xfrm>
          <a:prstGeom prst="ellipse">
            <a:avLst/>
          </a:prstGeom>
          <a:solidFill>
            <a:srgbClr val="BEDFFF"/>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2</a:t>
            </a:r>
          </a:p>
        </p:txBody>
      </p:sp>
      <p:sp>
        <p:nvSpPr>
          <p:cNvPr id="14" name="Rectangle 13">
            <a:extLst>
              <a:ext uri="{FF2B5EF4-FFF2-40B4-BE49-F238E27FC236}">
                <a16:creationId xmlns:a16="http://schemas.microsoft.com/office/drawing/2014/main" id="{FF8C5B23-A9F2-4E96-83DA-0FA08CA249D2}"/>
              </a:ext>
            </a:extLst>
          </p:cNvPr>
          <p:cNvSpPr/>
          <p:nvPr/>
        </p:nvSpPr>
        <p:spPr>
          <a:xfrm>
            <a:off x="288000" y="5750884"/>
            <a:ext cx="11556692" cy="480131"/>
          </a:xfrm>
          <a:prstGeom prst="rect">
            <a:avLst/>
          </a:prstGeom>
          <a:solidFill>
            <a:srgbClr val="BEDFFF"/>
          </a:solidFill>
        </p:spPr>
        <p:txBody>
          <a:bodyPr wrap="square">
            <a:spAutoFit/>
          </a:bodyPr>
          <a:lstStyle/>
          <a:p>
            <a:pPr lvl="0">
              <a:lnSpc>
                <a:spcPct val="90000"/>
              </a:lnSpc>
              <a:spcBef>
                <a:spcPts val="1000"/>
              </a:spcBef>
            </a:pPr>
            <a:r>
              <a:rPr lang="en-GB" sz="1400" dirty="0">
                <a:solidFill>
                  <a:srgbClr val="000000"/>
                </a:solidFill>
                <a:latin typeface="Arial" panose="020B0604020202020204" pitchFamily="34" charset="0"/>
                <a:cs typeface="Arial" panose="020B0604020202020204" pitchFamily="34" charset="0"/>
              </a:rPr>
              <a:t>For more information about the different careers and routes into Nursing, visit the </a:t>
            </a:r>
            <a:r>
              <a:rPr lang="en-GB" sz="1400" dirty="0">
                <a:solidFill>
                  <a:srgbClr val="000000"/>
                </a:solidFill>
                <a:latin typeface="Arial" panose="020B0604020202020204" pitchFamily="34" charset="0"/>
                <a:cs typeface="Arial" panose="020B0604020202020204" pitchFamily="34" charset="0"/>
                <a:hlinkClick r:id="rId13"/>
              </a:rPr>
              <a:t>HealthCareers website</a:t>
            </a:r>
            <a:r>
              <a:rPr lang="en-GB" sz="1400" dirty="0">
                <a:solidFill>
                  <a:srgbClr val="000000"/>
                </a:solidFill>
                <a:latin typeface="Arial" panose="020B0604020202020204" pitchFamily="34" charset="0"/>
                <a:cs typeface="Arial" panose="020B0604020202020204" pitchFamily="34" charset="0"/>
              </a:rPr>
              <a:t> and the </a:t>
            </a:r>
            <a:r>
              <a:rPr lang="en-GB" sz="1400" dirty="0">
                <a:solidFill>
                  <a:srgbClr val="000000"/>
                </a:solidFill>
                <a:latin typeface="Arial" panose="020B0604020202020204" pitchFamily="34" charset="0"/>
                <a:cs typeface="Arial" panose="020B0604020202020204" pitchFamily="34" charset="0"/>
                <a:hlinkClick r:id="rId14"/>
              </a:rPr>
              <a:t>Nursing and Midwifery Council’s website</a:t>
            </a:r>
            <a:r>
              <a:rPr lang="en-GB" sz="14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6710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F21A44B-5D43-498B-93DA-F0115659191C}"/>
              </a:ext>
            </a:extLst>
          </p:cNvPr>
          <p:cNvSpPr>
            <a:spLocks noGrp="1"/>
          </p:cNvSpPr>
          <p:nvPr>
            <p:ph sz="quarter" idx="10"/>
          </p:nvPr>
        </p:nvSpPr>
        <p:spPr>
          <a:xfrm>
            <a:off x="190488" y="1479551"/>
            <a:ext cx="4246436" cy="5346699"/>
          </a:xfrm>
          <a:solidFill>
            <a:schemeClr val="bg1"/>
          </a:solidFill>
        </p:spPr>
        <p:txBody>
          <a:bodyPr vert="horz" lIns="91440" tIns="45720" rIns="91440" bIns="45720" rtlCol="0" anchor="t">
            <a:normAutofit lnSpcReduction="10000"/>
          </a:bodyPr>
          <a:lstStyle/>
          <a:p>
            <a:pPr marL="0" indent="0">
              <a:buNone/>
            </a:pPr>
            <a:r>
              <a:rPr lang="en-GB" sz="1500" b="1" dirty="0">
                <a:latin typeface="Arial"/>
                <a:cs typeface="Arial"/>
              </a:rPr>
              <a:t>There are many different roles within the Allied Health Professions:</a:t>
            </a:r>
          </a:p>
          <a:p>
            <a:pPr marL="0" indent="0">
              <a:buNone/>
            </a:pPr>
            <a:endParaRPr lang="en-GB" sz="600" dirty="0">
              <a:latin typeface="Arial"/>
              <a:cs typeface="Arial"/>
            </a:endParaRPr>
          </a:p>
          <a:p>
            <a:pPr>
              <a:lnSpc>
                <a:spcPct val="100000"/>
              </a:lnSpc>
              <a:spcBef>
                <a:spcPts val="0"/>
              </a:spcBef>
              <a:defRPr/>
            </a:pPr>
            <a:r>
              <a:rPr lang="en-GB" dirty="0">
                <a:solidFill>
                  <a:srgbClr val="000000"/>
                </a:solidFill>
              </a:rPr>
              <a:t>Art Therapist </a:t>
            </a:r>
          </a:p>
          <a:p>
            <a:pPr>
              <a:defRPr/>
            </a:pPr>
            <a:r>
              <a:rPr lang="en-GB" dirty="0">
                <a:solidFill>
                  <a:srgbClr val="000000"/>
                </a:solidFill>
              </a:rPr>
              <a:t>Diagnostic Radiographer </a:t>
            </a:r>
          </a:p>
          <a:p>
            <a:pPr>
              <a:defRPr/>
            </a:pPr>
            <a:r>
              <a:rPr lang="en-GB" dirty="0">
                <a:solidFill>
                  <a:srgbClr val="000000"/>
                </a:solidFill>
              </a:rPr>
              <a:t>Dietician </a:t>
            </a:r>
          </a:p>
          <a:p>
            <a:pPr>
              <a:defRPr/>
            </a:pPr>
            <a:r>
              <a:rPr lang="en-GB" dirty="0">
                <a:solidFill>
                  <a:srgbClr val="000000"/>
                </a:solidFill>
              </a:rPr>
              <a:t>Drama Therapist</a:t>
            </a:r>
          </a:p>
          <a:p>
            <a:pPr>
              <a:defRPr/>
            </a:pPr>
            <a:r>
              <a:rPr lang="en-GB" dirty="0">
                <a:solidFill>
                  <a:srgbClr val="000000"/>
                </a:solidFill>
              </a:rPr>
              <a:t>Music Therapist</a:t>
            </a:r>
          </a:p>
          <a:p>
            <a:pPr>
              <a:defRPr/>
            </a:pPr>
            <a:r>
              <a:rPr lang="en-GB" dirty="0">
                <a:solidFill>
                  <a:srgbClr val="000000"/>
                </a:solidFill>
              </a:rPr>
              <a:t>Occupational Therapist </a:t>
            </a:r>
          </a:p>
          <a:p>
            <a:pPr>
              <a:defRPr/>
            </a:pPr>
            <a:r>
              <a:rPr lang="en-GB" dirty="0">
                <a:solidFill>
                  <a:srgbClr val="000000"/>
                </a:solidFill>
              </a:rPr>
              <a:t>Operating Department Practitioner</a:t>
            </a:r>
          </a:p>
          <a:p>
            <a:pPr>
              <a:defRPr/>
            </a:pPr>
            <a:r>
              <a:rPr lang="en-GB" dirty="0">
                <a:solidFill>
                  <a:srgbClr val="000000"/>
                </a:solidFill>
              </a:rPr>
              <a:t>Orthoptist </a:t>
            </a:r>
          </a:p>
          <a:p>
            <a:pPr>
              <a:defRPr/>
            </a:pPr>
            <a:r>
              <a:rPr lang="en-GB" dirty="0">
                <a:solidFill>
                  <a:srgbClr val="000000"/>
                </a:solidFill>
              </a:rPr>
              <a:t>Osteopath</a:t>
            </a:r>
          </a:p>
          <a:p>
            <a:pPr>
              <a:defRPr/>
            </a:pPr>
            <a:r>
              <a:rPr lang="en-GB" dirty="0">
                <a:solidFill>
                  <a:srgbClr val="000000"/>
                </a:solidFill>
              </a:rPr>
              <a:t>Paramedic</a:t>
            </a:r>
          </a:p>
          <a:p>
            <a:pPr fontAlgn="base"/>
            <a:r>
              <a:rPr lang="en-GB" dirty="0">
                <a:solidFill>
                  <a:srgbClr val="000000"/>
                </a:solidFill>
              </a:rPr>
              <a:t>Physiotherapist </a:t>
            </a:r>
          </a:p>
          <a:p>
            <a:pPr fontAlgn="base"/>
            <a:r>
              <a:rPr lang="en-GB" dirty="0">
                <a:solidFill>
                  <a:srgbClr val="000000"/>
                </a:solidFill>
              </a:rPr>
              <a:t>Podiatrist </a:t>
            </a:r>
          </a:p>
          <a:p>
            <a:pPr fontAlgn="base"/>
            <a:r>
              <a:rPr lang="en-GB" dirty="0">
                <a:solidFill>
                  <a:srgbClr val="000000"/>
                </a:solidFill>
              </a:rPr>
              <a:t>Prosthetist/Orthotist </a:t>
            </a:r>
          </a:p>
          <a:p>
            <a:pPr fontAlgn="base"/>
            <a:r>
              <a:rPr lang="en-GB" dirty="0">
                <a:solidFill>
                  <a:srgbClr val="000000"/>
                </a:solidFill>
              </a:rPr>
              <a:t>Speech and Language Therapist </a:t>
            </a:r>
          </a:p>
          <a:p>
            <a:pPr fontAlgn="base"/>
            <a:r>
              <a:rPr lang="en-GB" dirty="0">
                <a:solidFill>
                  <a:srgbClr val="000000"/>
                </a:solidFill>
              </a:rPr>
              <a:t>Therapeutic Radiographer</a:t>
            </a:r>
          </a:p>
        </p:txBody>
      </p:sp>
      <p:sp>
        <p:nvSpPr>
          <p:cNvPr id="3" name="Title 2">
            <a:extLst>
              <a:ext uri="{FF2B5EF4-FFF2-40B4-BE49-F238E27FC236}">
                <a16:creationId xmlns:a16="http://schemas.microsoft.com/office/drawing/2014/main" id="{963DB5EB-E2EA-4781-ABB1-B3D8252F8710}"/>
              </a:ext>
            </a:extLst>
          </p:cNvPr>
          <p:cNvSpPr>
            <a:spLocks noGrp="1"/>
          </p:cNvSpPr>
          <p:nvPr>
            <p:ph type="title"/>
          </p:nvPr>
        </p:nvSpPr>
        <p:spPr/>
        <p:txBody>
          <a:bodyPr/>
          <a:lstStyle/>
          <a:p>
            <a:r>
              <a:rPr lang="en-GB" dirty="0">
                <a:latin typeface="Arial"/>
                <a:cs typeface="Arial"/>
              </a:rPr>
              <a:t>What are Allied Health Professionals?</a:t>
            </a:r>
          </a:p>
        </p:txBody>
      </p:sp>
      <p:sp>
        <p:nvSpPr>
          <p:cNvPr id="7" name="Content Placeholder 2">
            <a:extLst>
              <a:ext uri="{FF2B5EF4-FFF2-40B4-BE49-F238E27FC236}">
                <a16:creationId xmlns:a16="http://schemas.microsoft.com/office/drawing/2014/main" id="{210ADD61-3083-407E-B8CA-57B6518BCF20}"/>
              </a:ext>
            </a:extLst>
          </p:cNvPr>
          <p:cNvSpPr txBox="1">
            <a:spLocks/>
          </p:cNvSpPr>
          <p:nvPr/>
        </p:nvSpPr>
        <p:spPr>
          <a:xfrm>
            <a:off x="190488" y="912121"/>
            <a:ext cx="11654204" cy="497580"/>
          </a:xfrm>
          <a:prstGeom prst="rect">
            <a:avLst/>
          </a:prstGeom>
          <a:solidFill>
            <a:srgbClr val="BEDFFF"/>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a:cs typeface="Arial"/>
              </a:rPr>
              <a:t>Allied Health Professionals (AHPs) make up the third largest clinical workforce in the NHS. They work in a variety of settings, including hospitals, patients’ homes and in the community, and play a key role in improving the health and wellbeing of patients. </a:t>
            </a:r>
            <a:endParaRPr lang="en-GB" i="1" dirty="0">
              <a:highlight>
                <a:srgbClr val="FFFF00"/>
              </a:highlight>
              <a:latin typeface="Arial"/>
              <a:cs typeface="Arial"/>
            </a:endParaRPr>
          </a:p>
        </p:txBody>
      </p:sp>
      <p:sp>
        <p:nvSpPr>
          <p:cNvPr id="9" name="Rectangle 8">
            <a:extLst>
              <a:ext uri="{FF2B5EF4-FFF2-40B4-BE49-F238E27FC236}">
                <a16:creationId xmlns:a16="http://schemas.microsoft.com/office/drawing/2014/main" id="{0133B761-246F-4758-8BA6-3E529854A1A4}"/>
              </a:ext>
            </a:extLst>
          </p:cNvPr>
          <p:cNvSpPr/>
          <p:nvPr/>
        </p:nvSpPr>
        <p:spPr>
          <a:xfrm>
            <a:off x="4724400" y="4221807"/>
            <a:ext cx="7081414" cy="2251269"/>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1">
            <a:extLst>
              <a:ext uri="{FF2B5EF4-FFF2-40B4-BE49-F238E27FC236}">
                <a16:creationId xmlns:a16="http://schemas.microsoft.com/office/drawing/2014/main" id="{E509F804-ACFD-4427-AE8E-4A7A8AC8037D}"/>
              </a:ext>
            </a:extLst>
          </p:cNvPr>
          <p:cNvSpPr txBox="1">
            <a:spLocks/>
          </p:cNvSpPr>
          <p:nvPr/>
        </p:nvSpPr>
        <p:spPr>
          <a:xfrm>
            <a:off x="4742286" y="4249469"/>
            <a:ext cx="7081414" cy="22275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For more information about the Allied Health Professions, take a look at these websites:</a:t>
            </a:r>
          </a:p>
          <a:p>
            <a:pPr>
              <a:defRPr/>
            </a:pPr>
            <a:r>
              <a:rPr lang="en-GB" sz="1400" dirty="0">
                <a:solidFill>
                  <a:srgbClr val="000000"/>
                </a:solidFill>
                <a:latin typeface="Arial"/>
                <a:cs typeface="Arial"/>
                <a:hlinkClick r:id="rId3"/>
              </a:rPr>
              <a:t>HealthCareers – AHPs</a:t>
            </a:r>
            <a:endParaRPr lang="en-GB" sz="1400" dirty="0">
              <a:solidFill>
                <a:srgbClr val="000000"/>
              </a:solidFill>
              <a:latin typeface="Arial"/>
              <a:cs typeface="Arial"/>
            </a:endParaRPr>
          </a:p>
          <a:p>
            <a:pPr>
              <a:defRPr/>
            </a:pPr>
            <a:r>
              <a:rPr lang="en-GB" sz="1400" dirty="0">
                <a:solidFill>
                  <a:srgbClr val="000000"/>
                </a:solidFill>
                <a:latin typeface="Arial"/>
                <a:cs typeface="Arial"/>
                <a:hlinkClick r:id="rId4"/>
              </a:rPr>
              <a:t>NHS – The 14 allied health professions</a:t>
            </a:r>
            <a:endParaRPr lang="en-GB" sz="1400" dirty="0">
              <a:solidFill>
                <a:srgbClr val="000000"/>
              </a:solidFill>
              <a:latin typeface="Arial"/>
              <a:cs typeface="Arial"/>
            </a:endParaRPr>
          </a:p>
          <a:p>
            <a:pPr>
              <a:defRPr/>
            </a:pPr>
            <a:r>
              <a:rPr kumimoji="0" lang="en-GB" sz="1400" b="0" i="0" u="none" strike="noStrike" kern="1200" cap="none" spc="0" normalizeH="0" baseline="0" noProof="0" dirty="0">
                <a:ln>
                  <a:noFill/>
                </a:ln>
                <a:solidFill>
                  <a:srgbClr val="000000"/>
                </a:solidFill>
                <a:effectLst/>
                <a:uLnTx/>
                <a:uFillTx/>
                <a:latin typeface="Arial"/>
                <a:ea typeface="+mn-ea"/>
                <a:cs typeface="Arial"/>
                <a:hlinkClick r:id="rId5"/>
              </a:rPr>
              <a:t>HEE – Allied Health Professions</a:t>
            </a: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a:defRPr/>
            </a:pPr>
            <a:r>
              <a:rPr lang="en-GB" sz="1400" dirty="0">
                <a:solidFill>
                  <a:srgbClr val="000000"/>
                </a:solidFill>
                <a:latin typeface="Arial"/>
                <a:cs typeface="Arial"/>
                <a:hlinkClick r:id="rId6"/>
              </a:rPr>
              <a:t>HEE – Experience a day in the life of an AHP using virtual reality</a:t>
            </a:r>
            <a:endParaRPr lang="en-GB" sz="1400" dirty="0">
              <a:solidFill>
                <a:srgbClr val="000000"/>
              </a:solidFill>
              <a:latin typeface="Arial"/>
              <a:cs typeface="Arial"/>
            </a:endParaRPr>
          </a:p>
          <a:p>
            <a:pPr>
              <a:defRPr/>
            </a:pPr>
            <a:r>
              <a:rPr kumimoji="0" lang="en-GB" sz="1400" b="0" i="0" u="none" strike="noStrike" kern="1200" cap="none" spc="0" normalizeH="0" baseline="0" noProof="0" dirty="0">
                <a:ln>
                  <a:noFill/>
                </a:ln>
                <a:solidFill>
                  <a:srgbClr val="000000"/>
                </a:solidFill>
                <a:effectLst/>
                <a:uLnTx/>
                <a:uFillTx/>
                <a:latin typeface="Arial"/>
                <a:cs typeface="Arial"/>
                <a:hlinkClick r:id="rId7"/>
              </a:rPr>
              <a:t>HEE</a:t>
            </a:r>
            <a:r>
              <a:rPr lang="en-GB" sz="1400" dirty="0">
                <a:solidFill>
                  <a:srgbClr val="000000"/>
                </a:solidFill>
                <a:latin typeface="Arial"/>
                <a:cs typeface="Arial"/>
                <a:hlinkClick r:id="rId7"/>
              </a:rPr>
              <a:t> – AHPs, a universe of opportunities</a:t>
            </a: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a:defRPr/>
            </a:pPr>
            <a:r>
              <a:rPr kumimoji="0" lang="en-GB" sz="1400" b="0" i="0" u="none" strike="noStrike" kern="1200" cap="none" spc="0" normalizeH="0" baseline="0" noProof="0" dirty="0">
                <a:ln>
                  <a:noFill/>
                </a:ln>
                <a:solidFill>
                  <a:srgbClr val="000000"/>
                </a:solidFill>
                <a:effectLst/>
                <a:uLnTx/>
                <a:uFillTx/>
                <a:latin typeface="Arial"/>
                <a:ea typeface="+mn-ea"/>
                <a:cs typeface="Arial"/>
                <a:hlinkClick r:id="rId8"/>
              </a:rPr>
              <a:t>Prospects – 7 healthcare careers to consider</a:t>
            </a: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Content Placeholder 2">
            <a:extLst>
              <a:ext uri="{FF2B5EF4-FFF2-40B4-BE49-F238E27FC236}">
                <a16:creationId xmlns:a16="http://schemas.microsoft.com/office/drawing/2014/main" id="{54501E96-B8AF-4B28-9EB8-57A85007C939}"/>
              </a:ext>
            </a:extLst>
          </p:cNvPr>
          <p:cNvSpPr txBox="1">
            <a:spLocks/>
          </p:cNvSpPr>
          <p:nvPr/>
        </p:nvSpPr>
        <p:spPr>
          <a:xfrm>
            <a:off x="4724400" y="1470368"/>
            <a:ext cx="7090939" cy="2681589"/>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Arial"/>
                <a:cs typeface="Arial"/>
              </a:rPr>
              <a:t>Routes into AHP careers:</a:t>
            </a:r>
          </a:p>
          <a:p>
            <a:pPr marL="0" indent="0">
              <a:buNone/>
            </a:pPr>
            <a:r>
              <a:rPr lang="en-GB" sz="1600" dirty="0">
                <a:latin typeface="Arial"/>
                <a:cs typeface="Arial"/>
              </a:rPr>
              <a:t>Allied Health Professionals are registered healthcare professionals so a relevant degree is required to qualify as one. </a:t>
            </a:r>
          </a:p>
          <a:p>
            <a:pPr marL="0" indent="0">
              <a:buNone/>
            </a:pPr>
            <a:r>
              <a:rPr lang="en-GB" sz="1600" dirty="0">
                <a:latin typeface="Arial"/>
                <a:cs typeface="Arial"/>
              </a:rPr>
              <a:t>However, there are degree apprenticeships available which enable you to combine study and paid work. </a:t>
            </a:r>
          </a:p>
          <a:p>
            <a:pPr marL="0" indent="0">
              <a:buNone/>
            </a:pPr>
            <a:r>
              <a:rPr lang="en-GB" sz="1600" dirty="0">
                <a:latin typeface="Arial"/>
                <a:cs typeface="Arial"/>
              </a:rPr>
              <a:t>Visit the HealthCareers website for more information on </a:t>
            </a:r>
            <a:r>
              <a:rPr lang="en-GB" sz="1600" dirty="0">
                <a:latin typeface="Arial"/>
                <a:cs typeface="Arial"/>
                <a:hlinkClick r:id="rId9"/>
              </a:rPr>
              <a:t>studying to become an AHP</a:t>
            </a:r>
            <a:r>
              <a:rPr lang="en-GB" sz="1600" dirty="0">
                <a:latin typeface="Arial"/>
                <a:cs typeface="Arial"/>
              </a:rPr>
              <a:t>.</a:t>
            </a:r>
          </a:p>
          <a:p>
            <a:pPr marL="0" indent="0">
              <a:buNone/>
            </a:pPr>
            <a:r>
              <a:rPr lang="en-GB" sz="1600" dirty="0">
                <a:solidFill>
                  <a:srgbClr val="000000"/>
                </a:solidFill>
                <a:latin typeface="Arial"/>
                <a:cs typeface="Arial"/>
              </a:rPr>
              <a:t>There are also support roles available within the Allied Health Professions if you are not interested in studying toward registration. </a:t>
            </a:r>
            <a:endParaRPr lang="en-GB" dirty="0">
              <a:solidFill>
                <a:srgbClr val="000000"/>
              </a:solidFill>
            </a:endParaRPr>
          </a:p>
        </p:txBody>
      </p:sp>
    </p:spTree>
    <p:extLst>
      <p:ext uri="{BB962C8B-B14F-4D97-AF65-F5344CB8AC3E}">
        <p14:creationId xmlns:p14="http://schemas.microsoft.com/office/powerpoint/2010/main" val="62794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9584E52-E9E8-497F-99BD-67AF7D723FB0}"/>
              </a:ext>
            </a:extLst>
          </p:cNvPr>
          <p:cNvSpPr/>
          <p:nvPr/>
        </p:nvSpPr>
        <p:spPr>
          <a:xfrm>
            <a:off x="558521" y="1543847"/>
            <a:ext cx="5428343" cy="2541921"/>
          </a:xfrm>
          <a:prstGeom prst="rect">
            <a:avLst/>
          </a:prstGeom>
          <a:solidFill>
            <a:schemeClr val="bg2">
              <a:lumMod val="95000"/>
            </a:schemeClr>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Information and guidance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Resources to help you get started on your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Working in health</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Who works for the NHS?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Exploring your options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Planning your career</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628D66B7-7908-4E0D-A8E9-BF18029F5162}"/>
              </a:ext>
            </a:extLst>
          </p:cNvPr>
          <p:cNvSpPr/>
          <p:nvPr/>
        </p:nvSpPr>
        <p:spPr>
          <a:xfrm>
            <a:off x="6082246" y="1543847"/>
            <a:ext cx="5428343" cy="2541921"/>
          </a:xfrm>
          <a:prstGeom prst="rect">
            <a:avLst/>
          </a:prstGeom>
          <a:solidFill>
            <a:schemeClr val="bg2">
              <a:lumMod val="95000"/>
            </a:schemeClr>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Exploring roles and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Resources to help you find out more about specific roles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Health careers – explore roles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Arial" panose="020B0604020202020204" pitchFamily="34" charset="0"/>
                <a:cs typeface="Arial" panose="020B0604020202020204" pitchFamily="34" charset="0"/>
                <a:hlinkClick r:id="rId8"/>
              </a:rPr>
              <a:t>350</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 careers, One NHS, Your Future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Step into the NHS Careers A-Z</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rPr>
              <a:t>Skills for Care: Job roles in social care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National Careers Service: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1"/>
              </a:rPr>
              <a:t>Healthcare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2"/>
              </a:rPr>
              <a:t>Social Care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rPr>
              <a:t>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1EAFB547-BA76-4CF7-BCCA-7FE911BC88F7}"/>
              </a:ext>
            </a:extLst>
          </p:cNvPr>
          <p:cNvSpPr/>
          <p:nvPr/>
        </p:nvSpPr>
        <p:spPr>
          <a:xfrm>
            <a:off x="558521" y="4156440"/>
            <a:ext cx="5428343" cy="2534440"/>
          </a:xfrm>
          <a:prstGeom prst="rect">
            <a:avLst/>
          </a:prstGeom>
          <a:solidFill>
            <a:schemeClr val="bg2">
              <a:lumMod val="95000"/>
            </a:schemeClr>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Healthcare Support Workers / Healthcare Assistants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Resources to give you an overview of the role of a HCSW/HCA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3"/>
              </a:rPr>
              <a:t>Healthcare Support Worker overview </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4"/>
              </a:rPr>
              <a:t>Healthcare Assistant overview</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5"/>
              </a:rPr>
              <a:t>Careers resource for Nursing Support Workers </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6"/>
              </a:rPr>
              <a:t>Career paths for Nursing Support Workers</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7"/>
              </a:rPr>
              <a:t>HCSW2020 Accelerated Care Certificate</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82F2A15B-EA51-4DB4-8227-CBFE74C8FD6C}"/>
              </a:ext>
            </a:extLst>
          </p:cNvPr>
          <p:cNvSpPr/>
          <p:nvPr/>
        </p:nvSpPr>
        <p:spPr>
          <a:xfrm>
            <a:off x="6082246" y="4156440"/>
            <a:ext cx="5428343" cy="2534440"/>
          </a:xfrm>
          <a:prstGeom prst="rect">
            <a:avLst/>
          </a:prstGeom>
          <a:solidFill>
            <a:schemeClr val="bg2">
              <a:lumMod val="95000"/>
            </a:schemeClr>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Careers Tests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Resources to help you assess which roles are right for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8"/>
              </a:rPr>
              <a:t>Find Your Health Career</a:t>
            </a:r>
            <a:endPar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hlinkClick r:id="rId19"/>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9"/>
              </a:rPr>
              <a:t>Step into the NHS careers test</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0"/>
              </a:rPr>
              <a:t>Is adult social care for you?</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Arial" panose="020B0604020202020204" pitchFamily="34" charset="0"/>
                <a:cs typeface="Arial" panose="020B0604020202020204" pitchFamily="34" charset="0"/>
                <a:hlinkClick r:id="rId21"/>
              </a:rPr>
              <a:t>National Careers Service Skills Assessment</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7D782F43-75D1-4D13-8EC6-A2AF7878DFCC}"/>
              </a:ext>
            </a:extLst>
          </p:cNvPr>
          <p:cNvPicPr>
            <a:picLocks noChangeAspect="1"/>
          </p:cNvPicPr>
          <p:nvPr/>
        </p:nvPicPr>
        <p:blipFill>
          <a:blip r:embed="rId22"/>
          <a:stretch>
            <a:fillRect/>
          </a:stretch>
        </p:blipFill>
        <p:spPr>
          <a:xfrm>
            <a:off x="4619210" y="2720800"/>
            <a:ext cx="1268827" cy="1268827"/>
          </a:xfrm>
          <a:prstGeom prst="rect">
            <a:avLst/>
          </a:prstGeom>
        </p:spPr>
      </p:pic>
      <p:pic>
        <p:nvPicPr>
          <p:cNvPr id="18" name="Picture 17" descr="Icon&#10;&#10;Description automatically generated">
            <a:extLst>
              <a:ext uri="{FF2B5EF4-FFF2-40B4-BE49-F238E27FC236}">
                <a16:creationId xmlns:a16="http://schemas.microsoft.com/office/drawing/2014/main" id="{E07A217F-16D9-4429-B3A4-7BBDA099A492}"/>
              </a:ext>
            </a:extLst>
          </p:cNvPr>
          <p:cNvPicPr>
            <a:picLocks noChangeAspect="1"/>
          </p:cNvPicPr>
          <p:nvPr/>
        </p:nvPicPr>
        <p:blipFill>
          <a:blip r:embed="rId23"/>
          <a:stretch>
            <a:fillRect/>
          </a:stretch>
        </p:blipFill>
        <p:spPr>
          <a:xfrm rot="5599049">
            <a:off x="6171733" y="2721256"/>
            <a:ext cx="1280560" cy="1280560"/>
          </a:xfrm>
          <a:prstGeom prst="rect">
            <a:avLst/>
          </a:prstGeom>
        </p:spPr>
      </p:pic>
      <p:pic>
        <p:nvPicPr>
          <p:cNvPr id="22" name="Picture 21" descr="Icon&#10;&#10;Description automatically generated">
            <a:extLst>
              <a:ext uri="{FF2B5EF4-FFF2-40B4-BE49-F238E27FC236}">
                <a16:creationId xmlns:a16="http://schemas.microsoft.com/office/drawing/2014/main" id="{0F2D0CB1-D5A3-4808-9EA7-CEA44D9E99BD}"/>
              </a:ext>
            </a:extLst>
          </p:cNvPr>
          <p:cNvPicPr>
            <a:picLocks noChangeAspect="1"/>
          </p:cNvPicPr>
          <p:nvPr/>
        </p:nvPicPr>
        <p:blipFill>
          <a:blip r:embed="rId24"/>
          <a:stretch>
            <a:fillRect/>
          </a:stretch>
        </p:blipFill>
        <p:spPr>
          <a:xfrm>
            <a:off x="4165870" y="4689266"/>
            <a:ext cx="1175657" cy="1175657"/>
          </a:xfrm>
          <a:prstGeom prst="rect">
            <a:avLst/>
          </a:prstGeom>
        </p:spPr>
      </p:pic>
      <p:pic>
        <p:nvPicPr>
          <p:cNvPr id="24" name="Picture 23" descr="A picture containing text, vector graphics&#10;&#10;Description automatically generated">
            <a:extLst>
              <a:ext uri="{FF2B5EF4-FFF2-40B4-BE49-F238E27FC236}">
                <a16:creationId xmlns:a16="http://schemas.microsoft.com/office/drawing/2014/main" id="{458ECA84-72F4-40E4-A91E-3933A75B2F23}"/>
              </a:ext>
            </a:extLst>
          </p:cNvPr>
          <p:cNvPicPr>
            <a:picLocks noChangeAspect="1"/>
          </p:cNvPicPr>
          <p:nvPr/>
        </p:nvPicPr>
        <p:blipFill>
          <a:blip r:embed="rId25"/>
          <a:stretch>
            <a:fillRect/>
          </a:stretch>
        </p:blipFill>
        <p:spPr>
          <a:xfrm>
            <a:off x="4883089" y="5432448"/>
            <a:ext cx="1175657" cy="1175657"/>
          </a:xfrm>
          <a:prstGeom prst="rect">
            <a:avLst/>
          </a:prstGeom>
        </p:spPr>
      </p:pic>
      <p:pic>
        <p:nvPicPr>
          <p:cNvPr id="28" name="Picture 27" descr="Icon&#10;&#10;Description automatically generated">
            <a:extLst>
              <a:ext uri="{FF2B5EF4-FFF2-40B4-BE49-F238E27FC236}">
                <a16:creationId xmlns:a16="http://schemas.microsoft.com/office/drawing/2014/main" id="{59A60DB2-3D3D-4330-A476-21C85E1CEA4A}"/>
              </a:ext>
            </a:extLst>
          </p:cNvPr>
          <p:cNvPicPr>
            <a:picLocks noChangeAspect="1"/>
          </p:cNvPicPr>
          <p:nvPr/>
        </p:nvPicPr>
        <p:blipFill>
          <a:blip r:embed="rId26"/>
          <a:stretch>
            <a:fillRect/>
          </a:stretch>
        </p:blipFill>
        <p:spPr>
          <a:xfrm>
            <a:off x="6270637" y="5019030"/>
            <a:ext cx="1563094" cy="1563094"/>
          </a:xfrm>
          <a:prstGeom prst="rect">
            <a:avLst/>
          </a:prstGeom>
        </p:spPr>
      </p:pic>
      <p:sp>
        <p:nvSpPr>
          <p:cNvPr id="19" name="Title 2">
            <a:extLst>
              <a:ext uri="{FF2B5EF4-FFF2-40B4-BE49-F238E27FC236}">
                <a16:creationId xmlns:a16="http://schemas.microsoft.com/office/drawing/2014/main" id="{85D88C32-3E9E-4692-9C1C-976949404827}"/>
              </a:ext>
            </a:extLst>
          </p:cNvPr>
          <p:cNvSpPr>
            <a:spLocks noGrp="1"/>
          </p:cNvSpPr>
          <p:nvPr>
            <p:ph type="title"/>
          </p:nvPr>
        </p:nvSpPr>
        <p:spPr>
          <a:xfrm>
            <a:off x="190488" y="290946"/>
            <a:ext cx="8756073" cy="611649"/>
          </a:xfrm>
        </p:spPr>
        <p:txBody>
          <a:bodyPr/>
          <a:lstStyle/>
          <a:p>
            <a:pPr lvl="0">
              <a:defRPr/>
            </a:pPr>
            <a:r>
              <a:rPr lang="en-GB" dirty="0"/>
              <a:t>Resources to support career exploration</a:t>
            </a:r>
          </a:p>
        </p:txBody>
      </p:sp>
      <p:sp>
        <p:nvSpPr>
          <p:cNvPr id="23" name="TextBox 22">
            <a:extLst>
              <a:ext uri="{FF2B5EF4-FFF2-40B4-BE49-F238E27FC236}">
                <a16:creationId xmlns:a16="http://schemas.microsoft.com/office/drawing/2014/main" id="{3CB0BF34-F041-43D9-89E1-7FFFB604C4D1}"/>
              </a:ext>
            </a:extLst>
          </p:cNvPr>
          <p:cNvSpPr txBox="1"/>
          <p:nvPr/>
        </p:nvSpPr>
        <p:spPr>
          <a:xfrm>
            <a:off x="343121" y="931251"/>
            <a:ext cx="11505979" cy="523220"/>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Lots of resources and guidance are available to support you to explore potential roles and determine which you are suitable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your learnings to inform the career conversation you have later on.</a:t>
            </a:r>
          </a:p>
        </p:txBody>
      </p:sp>
    </p:spTree>
    <p:extLst>
      <p:ext uri="{BB962C8B-B14F-4D97-AF65-F5344CB8AC3E}">
        <p14:creationId xmlns:p14="http://schemas.microsoft.com/office/powerpoint/2010/main" val="288950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255F-3CB6-4094-9FB2-752A75C3AFD9}"/>
              </a:ext>
            </a:extLst>
          </p:cNvPr>
          <p:cNvSpPr>
            <a:spLocks noGrp="1"/>
          </p:cNvSpPr>
          <p:nvPr>
            <p:ph type="title"/>
          </p:nvPr>
        </p:nvSpPr>
        <p:spPr>
          <a:xfrm>
            <a:off x="1689725" y="3135874"/>
            <a:ext cx="10080000" cy="611649"/>
          </a:xfrm>
        </p:spPr>
        <p:txBody>
          <a:bodyPr>
            <a:normAutofit/>
          </a:bodyPr>
          <a:lstStyle/>
          <a:p>
            <a:r>
              <a:rPr lang="en-US" sz="2400" b="1" dirty="0"/>
              <a:t>Apprenticeships</a:t>
            </a:r>
          </a:p>
        </p:txBody>
      </p:sp>
    </p:spTree>
    <p:extLst>
      <p:ext uri="{BB962C8B-B14F-4D97-AF65-F5344CB8AC3E}">
        <p14:creationId xmlns:p14="http://schemas.microsoft.com/office/powerpoint/2010/main" val="254165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C26612-3B0C-40CF-A157-BD7A094F8E50}"/>
              </a:ext>
            </a:extLst>
          </p:cNvPr>
          <p:cNvSpPr>
            <a:spLocks noGrp="1"/>
          </p:cNvSpPr>
          <p:nvPr>
            <p:ph sz="quarter" idx="10"/>
          </p:nvPr>
        </p:nvSpPr>
        <p:spPr>
          <a:xfrm>
            <a:off x="322179" y="1573857"/>
            <a:ext cx="7962768" cy="4665780"/>
          </a:xfrm>
        </p:spPr>
        <p:txBody>
          <a:bodyPr>
            <a:normAutofit/>
          </a:bodyPr>
          <a:lstStyle/>
          <a:p>
            <a:pPr marL="0" indent="0">
              <a:buNone/>
            </a:pPr>
            <a:r>
              <a:rPr lang="en-GB" sz="1400" dirty="0">
                <a:solidFill>
                  <a:schemeClr val="dk1"/>
                </a:solidFill>
              </a:rPr>
              <a:t>NHS apprenticeships are available at four levels which each have different entry requirements:</a:t>
            </a:r>
          </a:p>
          <a:p>
            <a:pPr marL="342900" indent="-342900">
              <a:lnSpc>
                <a:spcPct val="100000"/>
              </a:lnSpc>
              <a:buFont typeface="+mj-lt"/>
              <a:buAutoNum type="arabicPeriod"/>
            </a:pPr>
            <a:r>
              <a:rPr lang="en-GB" sz="1400" b="1" dirty="0">
                <a:solidFill>
                  <a:schemeClr val="dk1"/>
                </a:solidFill>
              </a:rPr>
              <a:t>Intermediate (Level 2) apprenticeships </a:t>
            </a:r>
            <a:r>
              <a:rPr lang="en-GB" sz="1400" dirty="0">
                <a:solidFill>
                  <a:schemeClr val="dk1"/>
                </a:solidFill>
              </a:rPr>
              <a:t>(equivalent to 5 GCSEs at grades 9-4 or A*-C)</a:t>
            </a:r>
          </a:p>
          <a:p>
            <a:pPr marL="457200" lvl="1" indent="0">
              <a:lnSpc>
                <a:spcPct val="100000"/>
              </a:lnSpc>
              <a:buNone/>
            </a:pPr>
            <a:r>
              <a:rPr lang="en-GB" sz="1400" dirty="0">
                <a:solidFill>
                  <a:schemeClr val="dk1"/>
                </a:solidFill>
              </a:rPr>
              <a:t>There are no set entry requirements for an intermediate apprenticeship, but employers may set their own. Completing an intermediate level apprenticeship provides the skills you need for certain roles or allows entry to an advanced level apprenticeship.</a:t>
            </a:r>
          </a:p>
          <a:p>
            <a:pPr marL="457200" lvl="1" indent="0">
              <a:lnSpc>
                <a:spcPct val="100000"/>
              </a:lnSpc>
              <a:buNone/>
            </a:pPr>
            <a:endParaRPr lang="en-GB" sz="1400" dirty="0">
              <a:solidFill>
                <a:schemeClr val="dk1"/>
              </a:solidFill>
            </a:endParaRPr>
          </a:p>
          <a:p>
            <a:pPr marL="342900" indent="-342900">
              <a:lnSpc>
                <a:spcPct val="100000"/>
              </a:lnSpc>
              <a:buFont typeface="+mj-lt"/>
              <a:buAutoNum type="arabicPeriod"/>
            </a:pPr>
            <a:r>
              <a:rPr lang="en-GB" sz="1400" b="1" dirty="0">
                <a:solidFill>
                  <a:schemeClr val="dk1"/>
                </a:solidFill>
              </a:rPr>
              <a:t>Advanced (Level 3) apprenticeships </a:t>
            </a:r>
            <a:r>
              <a:rPr lang="en-GB" sz="1400" dirty="0">
                <a:solidFill>
                  <a:schemeClr val="dk1"/>
                </a:solidFill>
              </a:rPr>
              <a:t>(equivalent to 2 A-levels)</a:t>
            </a:r>
          </a:p>
          <a:p>
            <a:pPr marL="457200" lvl="1" indent="0">
              <a:lnSpc>
                <a:spcPct val="100000"/>
              </a:lnSpc>
              <a:buNone/>
            </a:pPr>
            <a:r>
              <a:rPr lang="en-GB" sz="1400" dirty="0">
                <a:solidFill>
                  <a:schemeClr val="dk1"/>
                </a:solidFill>
              </a:rPr>
              <a:t>To start an advanced level apprenticeship you should have 5 GCSEs (at grades 9-4 or A*-C) or have completed an intermediate level apprenticeship. </a:t>
            </a:r>
          </a:p>
          <a:p>
            <a:pPr marL="457200" lvl="1" indent="0">
              <a:lnSpc>
                <a:spcPct val="100000"/>
              </a:lnSpc>
              <a:buNone/>
            </a:pPr>
            <a:endParaRPr lang="en-GB" sz="1400" dirty="0">
              <a:solidFill>
                <a:schemeClr val="dk1"/>
              </a:solidFill>
            </a:endParaRPr>
          </a:p>
          <a:p>
            <a:pPr marL="342900" indent="-342900">
              <a:lnSpc>
                <a:spcPct val="100000"/>
              </a:lnSpc>
              <a:buFont typeface="+mj-lt"/>
              <a:buAutoNum type="arabicPeriod"/>
            </a:pPr>
            <a:r>
              <a:rPr lang="en-GB" sz="1400" b="1" dirty="0">
                <a:solidFill>
                  <a:schemeClr val="dk1"/>
                </a:solidFill>
              </a:rPr>
              <a:t>Higher (Levels 4, 5, 6 and 7) apprenticeships </a:t>
            </a:r>
            <a:r>
              <a:rPr lang="en-GB" sz="1400" dirty="0">
                <a:solidFill>
                  <a:schemeClr val="dk1"/>
                </a:solidFill>
              </a:rPr>
              <a:t>(equivalent to a foundation degree and above)</a:t>
            </a:r>
          </a:p>
          <a:p>
            <a:pPr marL="457200" lvl="1" indent="0">
              <a:lnSpc>
                <a:spcPct val="100000"/>
              </a:lnSpc>
              <a:buNone/>
            </a:pPr>
            <a:r>
              <a:rPr lang="en-GB" sz="1400" dirty="0">
                <a:solidFill>
                  <a:schemeClr val="dk1"/>
                </a:solidFill>
              </a:rPr>
              <a:t>To start a higher level apprenticeship you should have 2 A-Levels (or equivalent) or have completed an advanced level apprenticeship. </a:t>
            </a:r>
          </a:p>
          <a:p>
            <a:pPr marL="457200" lvl="1" indent="0">
              <a:lnSpc>
                <a:spcPct val="100000"/>
              </a:lnSpc>
              <a:buNone/>
            </a:pPr>
            <a:endParaRPr lang="en-GB" sz="1400" dirty="0">
              <a:solidFill>
                <a:schemeClr val="dk1"/>
              </a:solidFill>
            </a:endParaRPr>
          </a:p>
          <a:p>
            <a:pPr marL="342900" indent="-342900">
              <a:lnSpc>
                <a:spcPct val="100000"/>
              </a:lnSpc>
              <a:buFont typeface="+mj-lt"/>
              <a:buAutoNum type="arabicPeriod"/>
            </a:pPr>
            <a:r>
              <a:rPr lang="en-GB" sz="1400" b="1" dirty="0">
                <a:solidFill>
                  <a:schemeClr val="dk1"/>
                </a:solidFill>
              </a:rPr>
              <a:t>Degree (Levels 6 and 7) apprenticeships </a:t>
            </a:r>
            <a:r>
              <a:rPr lang="en-GB" sz="1400" dirty="0">
                <a:solidFill>
                  <a:schemeClr val="dk1"/>
                </a:solidFill>
              </a:rPr>
              <a:t>(equivalent to a full Bachelor’s or Master’s degree)</a:t>
            </a:r>
          </a:p>
          <a:p>
            <a:pPr marL="457200" lvl="1" indent="0">
              <a:lnSpc>
                <a:spcPct val="100000"/>
              </a:lnSpc>
              <a:buNone/>
            </a:pPr>
            <a:r>
              <a:rPr lang="en-GB" sz="1400" dirty="0">
                <a:solidFill>
                  <a:schemeClr val="dk1"/>
                </a:solidFill>
              </a:rPr>
              <a:t>To start a degree level apprenticeship you should have 2 A-Levels (or equivalent) or have completed an advanced level or higher level apprenticeship. </a:t>
            </a:r>
            <a:endParaRPr lang="en-GB" sz="1400" dirty="0"/>
          </a:p>
          <a:p>
            <a:pPr marL="0" indent="0" fontAlgn="base">
              <a:buNone/>
            </a:pPr>
            <a:endParaRPr lang="en-GB" sz="1400" dirty="0"/>
          </a:p>
        </p:txBody>
      </p:sp>
      <p:sp>
        <p:nvSpPr>
          <p:cNvPr id="3" name="Title 2">
            <a:extLst>
              <a:ext uri="{FF2B5EF4-FFF2-40B4-BE49-F238E27FC236}">
                <a16:creationId xmlns:a16="http://schemas.microsoft.com/office/drawing/2014/main" id="{766F1485-6BC8-4B8B-ACE2-EE570E50DA35}"/>
              </a:ext>
            </a:extLst>
          </p:cNvPr>
          <p:cNvSpPr>
            <a:spLocks noGrp="1"/>
          </p:cNvSpPr>
          <p:nvPr>
            <p:ph type="title"/>
          </p:nvPr>
        </p:nvSpPr>
        <p:spPr/>
        <p:txBody>
          <a:bodyPr/>
          <a:lstStyle/>
          <a:p>
            <a:r>
              <a:rPr lang="en-GB" dirty="0"/>
              <a:t>What are apprenticeships?</a:t>
            </a:r>
          </a:p>
        </p:txBody>
      </p:sp>
      <p:sp>
        <p:nvSpPr>
          <p:cNvPr id="11" name="TextBox 10">
            <a:extLst>
              <a:ext uri="{FF2B5EF4-FFF2-40B4-BE49-F238E27FC236}">
                <a16:creationId xmlns:a16="http://schemas.microsoft.com/office/drawing/2014/main" id="{AA6C0350-F972-4EE2-8C0D-C3ADA803F02E}"/>
              </a:ext>
            </a:extLst>
          </p:cNvPr>
          <p:cNvSpPr txBox="1"/>
          <p:nvPr/>
        </p:nvSpPr>
        <p:spPr>
          <a:xfrm>
            <a:off x="322179" y="931170"/>
            <a:ext cx="11529836" cy="523220"/>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Apprenticeships provide paid routes into a variety of NHS careers through a blended approach of classroom and on-the-job training. </a:t>
            </a:r>
            <a:r>
              <a:rPr lang="en-GB" sz="1400" dirty="0">
                <a:solidFill>
                  <a:schemeClr val="dk1"/>
                </a:solidFill>
                <a:latin typeface="Arial" panose="020B0604020202020204" pitchFamily="34" charset="0"/>
                <a:cs typeface="Arial" panose="020B0604020202020204" pitchFamily="34" charset="0"/>
              </a:rPr>
              <a:t>There are lots of videos on the </a:t>
            </a:r>
            <a:r>
              <a:rPr lang="en-GB" sz="1400" dirty="0">
                <a:solidFill>
                  <a:schemeClr val="dk1"/>
                </a:solidFill>
                <a:latin typeface="Arial" panose="020B0604020202020204" pitchFamily="34" charset="0"/>
                <a:cs typeface="Arial" panose="020B0604020202020204" pitchFamily="34" charset="0"/>
                <a:hlinkClick r:id="rId2"/>
              </a:rPr>
              <a:t>Health Education England (HEE) YouTube channel </a:t>
            </a:r>
            <a:r>
              <a:rPr lang="en-GB" sz="1400" dirty="0">
                <a:solidFill>
                  <a:schemeClr val="dk1"/>
                </a:solidFill>
                <a:latin typeface="Arial" panose="020B0604020202020204" pitchFamily="34" charset="0"/>
                <a:cs typeface="Arial" panose="020B0604020202020204" pitchFamily="34" charset="0"/>
              </a:rPr>
              <a:t>which demonstrate the huge range of apprenticeships that are available.</a:t>
            </a:r>
            <a:endParaRPr lang="en-GB"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F9CA783-0B68-4935-A0B6-619D4D8330B5}"/>
              </a:ext>
            </a:extLst>
          </p:cNvPr>
          <p:cNvSpPr/>
          <p:nvPr/>
        </p:nvSpPr>
        <p:spPr>
          <a:xfrm>
            <a:off x="8503438" y="1573857"/>
            <a:ext cx="3302375" cy="485975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Content Placeholder 1">
            <a:extLst>
              <a:ext uri="{FF2B5EF4-FFF2-40B4-BE49-F238E27FC236}">
                <a16:creationId xmlns:a16="http://schemas.microsoft.com/office/drawing/2014/main" id="{F3F41A1C-E255-4C4A-998B-4F4C1B16925D}"/>
              </a:ext>
            </a:extLst>
          </p:cNvPr>
          <p:cNvSpPr txBox="1">
            <a:spLocks/>
          </p:cNvSpPr>
          <p:nvPr/>
        </p:nvSpPr>
        <p:spPr>
          <a:xfrm>
            <a:off x="8549640" y="1639619"/>
            <a:ext cx="3302375" cy="47845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For more information about NHS apprenticeships, take a look at the following websites: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Health Careers – Apprenticeships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Health Careers - PDF overview of apprenticeships in health</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Apprenticeship Pathways Tool</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Step into the NHS - Apprenticeships</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Apprenticeships in social care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Apprentice real life stories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886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78394-33A8-4AC8-86C8-8AD901175E8E}"/>
              </a:ext>
            </a:extLst>
          </p:cNvPr>
          <p:cNvPicPr>
            <a:picLocks noChangeAspect="1"/>
          </p:cNvPicPr>
          <p:nvPr/>
        </p:nvPicPr>
        <p:blipFill>
          <a:blip r:embed="rId3"/>
          <a:stretch>
            <a:fillRect/>
          </a:stretch>
        </p:blipFill>
        <p:spPr>
          <a:xfrm>
            <a:off x="10323369" y="2482994"/>
            <a:ext cx="1813009" cy="1598085"/>
          </a:xfrm>
          <a:prstGeom prst="rect">
            <a:avLst/>
          </a:prstGeom>
        </p:spPr>
      </p:pic>
      <p:sp>
        <p:nvSpPr>
          <p:cNvPr id="14" name="Oval 13">
            <a:extLst>
              <a:ext uri="{FF2B5EF4-FFF2-40B4-BE49-F238E27FC236}">
                <a16:creationId xmlns:a16="http://schemas.microsoft.com/office/drawing/2014/main" id="{B8A8FDAB-A9DB-46C7-949F-FB974C25C2FC}"/>
              </a:ext>
            </a:extLst>
          </p:cNvPr>
          <p:cNvSpPr/>
          <p:nvPr/>
        </p:nvSpPr>
        <p:spPr>
          <a:xfrm>
            <a:off x="10855513" y="2391661"/>
            <a:ext cx="819150" cy="618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E8A8F7A8-E385-457A-9801-AD8C4188D583}"/>
              </a:ext>
            </a:extLst>
          </p:cNvPr>
          <p:cNvSpPr>
            <a:spLocks noGrp="1"/>
          </p:cNvSpPr>
          <p:nvPr>
            <p:ph type="title"/>
          </p:nvPr>
        </p:nvSpPr>
        <p:spPr>
          <a:xfrm>
            <a:off x="288000" y="288000"/>
            <a:ext cx="10080000" cy="611649"/>
          </a:xfrm>
        </p:spPr>
        <p:txBody>
          <a:bodyPr>
            <a:normAutofit/>
          </a:bodyPr>
          <a:lstStyle/>
          <a:p>
            <a:r>
              <a:rPr lang="en-GB" b="1" dirty="0">
                <a:latin typeface="Arial"/>
                <a:cs typeface="Arial"/>
              </a:rPr>
              <a:t>Where can a Healthcare Support Worker (HCSW) apprenticeship take me?</a:t>
            </a:r>
            <a:endParaRPr lang="en-GB" dirty="0"/>
          </a:p>
        </p:txBody>
      </p:sp>
      <p:sp>
        <p:nvSpPr>
          <p:cNvPr id="6" name="Rectangle 5">
            <a:extLst>
              <a:ext uri="{FF2B5EF4-FFF2-40B4-BE49-F238E27FC236}">
                <a16:creationId xmlns:a16="http://schemas.microsoft.com/office/drawing/2014/main" id="{A1CED0D2-7375-43D2-8686-BF289892A45E}"/>
              </a:ext>
            </a:extLst>
          </p:cNvPr>
          <p:cNvSpPr/>
          <p:nvPr/>
        </p:nvSpPr>
        <p:spPr>
          <a:xfrm>
            <a:off x="292031" y="803326"/>
            <a:ext cx="4490981"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HCSW role or apprenticeship can open the door to a wide range of further pathways in clinical healthcare support, nursing, allied health professions, psychological therapies and midwifery.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more information, Skills for Health have created a helpful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apprenticeships pathways tool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can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C67C3633-A8E6-49E3-A51C-988466BE2B9B}"/>
              </a:ext>
            </a:extLst>
          </p:cNvPr>
          <p:cNvSpPr/>
          <p:nvPr/>
        </p:nvSpPr>
        <p:spPr>
          <a:xfrm>
            <a:off x="4826971" y="789427"/>
            <a:ext cx="148964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HCSW</a:t>
            </a:r>
          </a:p>
        </p:txBody>
      </p:sp>
      <p:sp>
        <p:nvSpPr>
          <p:cNvPr id="44" name="Rectangle: Rounded Corners 43">
            <a:extLst>
              <a:ext uri="{FF2B5EF4-FFF2-40B4-BE49-F238E27FC236}">
                <a16:creationId xmlns:a16="http://schemas.microsoft.com/office/drawing/2014/main" id="{1FF7B0B4-AE43-4809-A9C1-87B9E70DC7C9}"/>
              </a:ext>
            </a:extLst>
          </p:cNvPr>
          <p:cNvSpPr/>
          <p:nvPr/>
        </p:nvSpPr>
        <p:spPr>
          <a:xfrm>
            <a:off x="4826971" y="1686371"/>
            <a:ext cx="148964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Senior HCSW</a:t>
            </a:r>
          </a:p>
        </p:txBody>
      </p:sp>
      <p:sp>
        <p:nvSpPr>
          <p:cNvPr id="45" name="Rectangle: Rounded Corners 44">
            <a:extLst>
              <a:ext uri="{FF2B5EF4-FFF2-40B4-BE49-F238E27FC236}">
                <a16:creationId xmlns:a16="http://schemas.microsoft.com/office/drawing/2014/main" id="{F29C8FF8-9E96-4297-8143-53D2C65E2D33}"/>
              </a:ext>
            </a:extLst>
          </p:cNvPr>
          <p:cNvSpPr/>
          <p:nvPr/>
        </p:nvSpPr>
        <p:spPr>
          <a:xfrm>
            <a:off x="1363711" y="2588167"/>
            <a:ext cx="1489649" cy="69387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Nursing Associate</a:t>
            </a:r>
          </a:p>
        </p:txBody>
      </p:sp>
      <p:sp>
        <p:nvSpPr>
          <p:cNvPr id="47" name="Rectangle: Rounded Corners 46">
            <a:extLst>
              <a:ext uri="{FF2B5EF4-FFF2-40B4-BE49-F238E27FC236}">
                <a16:creationId xmlns:a16="http://schemas.microsoft.com/office/drawing/2014/main" id="{5AF253BA-559E-4FFD-AC28-E2DCA8A6E9E6}"/>
              </a:ext>
            </a:extLst>
          </p:cNvPr>
          <p:cNvSpPr/>
          <p:nvPr/>
        </p:nvSpPr>
        <p:spPr>
          <a:xfrm>
            <a:off x="1363711" y="4030714"/>
            <a:ext cx="1489649" cy="69387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Level 6 Registered Nurse</a:t>
            </a:r>
          </a:p>
        </p:txBody>
      </p:sp>
      <p:sp>
        <p:nvSpPr>
          <p:cNvPr id="48" name="Rectangle: Rounded Corners 47">
            <a:extLst>
              <a:ext uri="{FF2B5EF4-FFF2-40B4-BE49-F238E27FC236}">
                <a16:creationId xmlns:a16="http://schemas.microsoft.com/office/drawing/2014/main" id="{8D9D5E04-D912-456C-BDE9-8CFC5C6D40A3}"/>
              </a:ext>
            </a:extLst>
          </p:cNvPr>
          <p:cNvSpPr/>
          <p:nvPr/>
        </p:nvSpPr>
        <p:spPr>
          <a:xfrm>
            <a:off x="643744" y="6100070"/>
            <a:ext cx="1489649" cy="69387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Level 7 Specialist Community Public Health Nurse</a:t>
            </a:r>
          </a:p>
        </p:txBody>
      </p:sp>
      <p:sp>
        <p:nvSpPr>
          <p:cNvPr id="49" name="Rectangle: Rounded Corners 48">
            <a:extLst>
              <a:ext uri="{FF2B5EF4-FFF2-40B4-BE49-F238E27FC236}">
                <a16:creationId xmlns:a16="http://schemas.microsoft.com/office/drawing/2014/main" id="{26F3C1AA-7CEF-48E8-9612-C5D5BC66CF45}"/>
              </a:ext>
            </a:extLst>
          </p:cNvPr>
          <p:cNvSpPr/>
          <p:nvPr/>
        </p:nvSpPr>
        <p:spPr>
          <a:xfrm>
            <a:off x="2221376" y="6100070"/>
            <a:ext cx="1489649" cy="69387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District Nurse</a:t>
            </a:r>
          </a:p>
        </p:txBody>
      </p:sp>
      <p:sp>
        <p:nvSpPr>
          <p:cNvPr id="10" name="Rectangle: Rounded Corners 9">
            <a:extLst>
              <a:ext uri="{FF2B5EF4-FFF2-40B4-BE49-F238E27FC236}">
                <a16:creationId xmlns:a16="http://schemas.microsoft.com/office/drawing/2014/main" id="{3549BEB3-CAEF-4373-B4EE-72A5B828DADE}"/>
              </a:ext>
            </a:extLst>
          </p:cNvPr>
          <p:cNvSpPr/>
          <p:nvPr/>
        </p:nvSpPr>
        <p:spPr>
          <a:xfrm>
            <a:off x="4826971" y="2569504"/>
            <a:ext cx="148964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Assistant Practitioner</a:t>
            </a:r>
          </a:p>
        </p:txBody>
      </p:sp>
      <p:sp>
        <p:nvSpPr>
          <p:cNvPr id="19" name="Rectangle: Rounded Corners 18">
            <a:extLst>
              <a:ext uri="{FF2B5EF4-FFF2-40B4-BE49-F238E27FC236}">
                <a16:creationId xmlns:a16="http://schemas.microsoft.com/office/drawing/2014/main" id="{79819329-DBC7-4E3C-B6A2-3A81813DA424}"/>
              </a:ext>
            </a:extLst>
          </p:cNvPr>
          <p:cNvSpPr/>
          <p:nvPr/>
        </p:nvSpPr>
        <p:spPr>
          <a:xfrm>
            <a:off x="3253341" y="3554847"/>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Diagnostic Radiographer</a:t>
            </a:r>
          </a:p>
        </p:txBody>
      </p:sp>
      <p:sp>
        <p:nvSpPr>
          <p:cNvPr id="20" name="Rectangle: Rounded Corners 19">
            <a:extLst>
              <a:ext uri="{FF2B5EF4-FFF2-40B4-BE49-F238E27FC236}">
                <a16:creationId xmlns:a16="http://schemas.microsoft.com/office/drawing/2014/main" id="{BC5FDF37-668E-4EAA-B044-3F5CB9851D7D}"/>
              </a:ext>
            </a:extLst>
          </p:cNvPr>
          <p:cNvSpPr/>
          <p:nvPr/>
        </p:nvSpPr>
        <p:spPr>
          <a:xfrm>
            <a:off x="4834155" y="3554847"/>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Dietitian</a:t>
            </a:r>
          </a:p>
        </p:txBody>
      </p:sp>
      <p:sp>
        <p:nvSpPr>
          <p:cNvPr id="21" name="Rectangle: Rounded Corners 20">
            <a:extLst>
              <a:ext uri="{FF2B5EF4-FFF2-40B4-BE49-F238E27FC236}">
                <a16:creationId xmlns:a16="http://schemas.microsoft.com/office/drawing/2014/main" id="{B9E8F3D8-B8CA-4521-8A9B-31590956F40B}"/>
              </a:ext>
            </a:extLst>
          </p:cNvPr>
          <p:cNvSpPr/>
          <p:nvPr/>
        </p:nvSpPr>
        <p:spPr>
          <a:xfrm>
            <a:off x="6411527" y="3554847"/>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Occupational Therapist</a:t>
            </a:r>
          </a:p>
        </p:txBody>
      </p:sp>
      <p:sp>
        <p:nvSpPr>
          <p:cNvPr id="22" name="Rectangle: Rounded Corners 21">
            <a:extLst>
              <a:ext uri="{FF2B5EF4-FFF2-40B4-BE49-F238E27FC236}">
                <a16:creationId xmlns:a16="http://schemas.microsoft.com/office/drawing/2014/main" id="{89B15336-36FC-4B69-8B6A-9163D285044E}"/>
              </a:ext>
            </a:extLst>
          </p:cNvPr>
          <p:cNvSpPr/>
          <p:nvPr/>
        </p:nvSpPr>
        <p:spPr>
          <a:xfrm>
            <a:off x="3253341" y="4309433"/>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Operating Department Practitioner</a:t>
            </a:r>
          </a:p>
        </p:txBody>
      </p:sp>
      <p:sp>
        <p:nvSpPr>
          <p:cNvPr id="23" name="Rectangle: Rounded Corners 22">
            <a:extLst>
              <a:ext uri="{FF2B5EF4-FFF2-40B4-BE49-F238E27FC236}">
                <a16:creationId xmlns:a16="http://schemas.microsoft.com/office/drawing/2014/main" id="{E7105BCC-08FB-4AD5-A454-2EB4F16851EE}"/>
              </a:ext>
            </a:extLst>
          </p:cNvPr>
          <p:cNvSpPr/>
          <p:nvPr/>
        </p:nvSpPr>
        <p:spPr>
          <a:xfrm>
            <a:off x="4834155" y="4309433"/>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Physiotherapist</a:t>
            </a:r>
          </a:p>
        </p:txBody>
      </p:sp>
      <p:sp>
        <p:nvSpPr>
          <p:cNvPr id="24" name="Rectangle: Rounded Corners 23">
            <a:extLst>
              <a:ext uri="{FF2B5EF4-FFF2-40B4-BE49-F238E27FC236}">
                <a16:creationId xmlns:a16="http://schemas.microsoft.com/office/drawing/2014/main" id="{6FB42467-0B62-4921-BBB5-6B5698FC61DF}"/>
              </a:ext>
            </a:extLst>
          </p:cNvPr>
          <p:cNvSpPr/>
          <p:nvPr/>
        </p:nvSpPr>
        <p:spPr>
          <a:xfrm>
            <a:off x="6411526" y="4309433"/>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Podiatrist</a:t>
            </a:r>
          </a:p>
        </p:txBody>
      </p:sp>
      <p:sp>
        <p:nvSpPr>
          <p:cNvPr id="25" name="Rectangle: Rounded Corners 24">
            <a:extLst>
              <a:ext uri="{FF2B5EF4-FFF2-40B4-BE49-F238E27FC236}">
                <a16:creationId xmlns:a16="http://schemas.microsoft.com/office/drawing/2014/main" id="{6BC32140-51F2-441F-ABC6-B02B12F373C3}"/>
              </a:ext>
            </a:extLst>
          </p:cNvPr>
          <p:cNvSpPr/>
          <p:nvPr/>
        </p:nvSpPr>
        <p:spPr>
          <a:xfrm>
            <a:off x="5655528" y="5056748"/>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Speech and Language Therapist</a:t>
            </a:r>
          </a:p>
        </p:txBody>
      </p:sp>
      <p:sp>
        <p:nvSpPr>
          <p:cNvPr id="26" name="Rectangle: Rounded Corners 25">
            <a:extLst>
              <a:ext uri="{FF2B5EF4-FFF2-40B4-BE49-F238E27FC236}">
                <a16:creationId xmlns:a16="http://schemas.microsoft.com/office/drawing/2014/main" id="{D19B1D88-B0BC-4B61-BA82-41C5A8F56471}"/>
              </a:ext>
            </a:extLst>
          </p:cNvPr>
          <p:cNvSpPr/>
          <p:nvPr/>
        </p:nvSpPr>
        <p:spPr>
          <a:xfrm>
            <a:off x="3998167" y="5056748"/>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Prosthetist and Orthotist</a:t>
            </a:r>
          </a:p>
        </p:txBody>
      </p:sp>
      <p:sp>
        <p:nvSpPr>
          <p:cNvPr id="30" name="Rectangle: Rounded Corners 29">
            <a:extLst>
              <a:ext uri="{FF2B5EF4-FFF2-40B4-BE49-F238E27FC236}">
                <a16:creationId xmlns:a16="http://schemas.microsoft.com/office/drawing/2014/main" id="{4D79D319-681B-4EA2-A850-88D245059FB0}"/>
              </a:ext>
            </a:extLst>
          </p:cNvPr>
          <p:cNvSpPr/>
          <p:nvPr/>
        </p:nvSpPr>
        <p:spPr>
          <a:xfrm>
            <a:off x="4082146" y="6096385"/>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Arts Therapist</a:t>
            </a:r>
          </a:p>
        </p:txBody>
      </p:sp>
      <p:sp>
        <p:nvSpPr>
          <p:cNvPr id="31" name="Rectangle: Rounded Corners 30">
            <a:extLst>
              <a:ext uri="{FF2B5EF4-FFF2-40B4-BE49-F238E27FC236}">
                <a16:creationId xmlns:a16="http://schemas.microsoft.com/office/drawing/2014/main" id="{F80F8583-EDF4-4A97-83A0-786ED6865B47}"/>
              </a:ext>
            </a:extLst>
          </p:cNvPr>
          <p:cNvSpPr/>
          <p:nvPr/>
        </p:nvSpPr>
        <p:spPr>
          <a:xfrm>
            <a:off x="5739507" y="6096606"/>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Advanced Clinical Practitioner</a:t>
            </a:r>
          </a:p>
        </p:txBody>
      </p:sp>
      <p:cxnSp>
        <p:nvCxnSpPr>
          <p:cNvPr id="8" name="Straight Arrow Connector 7">
            <a:extLst>
              <a:ext uri="{FF2B5EF4-FFF2-40B4-BE49-F238E27FC236}">
                <a16:creationId xmlns:a16="http://schemas.microsoft.com/office/drawing/2014/main" id="{3C52984B-CD8A-4D8B-ACBF-883466870786}"/>
              </a:ext>
            </a:extLst>
          </p:cNvPr>
          <p:cNvCxnSpPr>
            <a:stCxn id="2" idx="2"/>
            <a:endCxn id="44" idx="0"/>
          </p:cNvCxnSpPr>
          <p:nvPr/>
        </p:nvCxnSpPr>
        <p:spPr>
          <a:xfrm>
            <a:off x="5571796" y="1483297"/>
            <a:ext cx="0" cy="20307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FC82D2-DA66-403D-B6DC-98DC376E1235}"/>
              </a:ext>
            </a:extLst>
          </p:cNvPr>
          <p:cNvCxnSpPr>
            <a:cxnSpLocks/>
            <a:stCxn id="44" idx="2"/>
            <a:endCxn id="10" idx="0"/>
          </p:cNvCxnSpPr>
          <p:nvPr/>
        </p:nvCxnSpPr>
        <p:spPr>
          <a:xfrm>
            <a:off x="5571796" y="2380241"/>
            <a:ext cx="0" cy="18926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3F6229F-9CD1-41E1-A00D-9793813FF1F3}"/>
              </a:ext>
            </a:extLst>
          </p:cNvPr>
          <p:cNvCxnSpPr>
            <a:cxnSpLocks/>
            <a:stCxn id="44" idx="3"/>
            <a:endCxn id="32" idx="0"/>
          </p:cNvCxnSpPr>
          <p:nvPr/>
        </p:nvCxnSpPr>
        <p:spPr>
          <a:xfrm>
            <a:off x="6316620" y="2033306"/>
            <a:ext cx="4077178" cy="1901493"/>
          </a:xfrm>
          <a:prstGeom prst="bent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1B6CC8A2-D5FA-4250-AA1D-2B04E9C43CD3}"/>
              </a:ext>
            </a:extLst>
          </p:cNvPr>
          <p:cNvCxnSpPr>
            <a:cxnSpLocks/>
            <a:stCxn id="2" idx="3"/>
          </p:cNvCxnSpPr>
          <p:nvPr/>
        </p:nvCxnSpPr>
        <p:spPr>
          <a:xfrm>
            <a:off x="6316620" y="1136362"/>
            <a:ext cx="5275208" cy="982618"/>
          </a:xfrm>
          <a:prstGeom prst="bent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F11C0B9-A533-412F-9461-38B5D296A77B}"/>
              </a:ext>
            </a:extLst>
          </p:cNvPr>
          <p:cNvCxnSpPr>
            <a:cxnSpLocks/>
            <a:stCxn id="45" idx="2"/>
            <a:endCxn id="47" idx="0"/>
          </p:cNvCxnSpPr>
          <p:nvPr/>
        </p:nvCxnSpPr>
        <p:spPr>
          <a:xfrm>
            <a:off x="2108536" y="3282037"/>
            <a:ext cx="0" cy="748677"/>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E2350597-9833-4D4F-B35B-3343504DE0A5}"/>
              </a:ext>
            </a:extLst>
          </p:cNvPr>
          <p:cNvCxnSpPr>
            <a:cxnSpLocks/>
            <a:stCxn id="47" idx="2"/>
            <a:endCxn id="48" idx="0"/>
          </p:cNvCxnSpPr>
          <p:nvPr/>
        </p:nvCxnSpPr>
        <p:spPr>
          <a:xfrm rot="5400000">
            <a:off x="1060810" y="5052344"/>
            <a:ext cx="1375486" cy="719967"/>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F481EFCC-F3FA-4F11-866B-B25DDBC00B14}"/>
              </a:ext>
            </a:extLst>
          </p:cNvPr>
          <p:cNvCxnSpPr>
            <a:cxnSpLocks/>
            <a:stCxn id="47" idx="2"/>
            <a:endCxn id="49" idx="0"/>
          </p:cNvCxnSpPr>
          <p:nvPr/>
        </p:nvCxnSpPr>
        <p:spPr>
          <a:xfrm rot="16200000" flipH="1">
            <a:off x="1849625" y="4983494"/>
            <a:ext cx="1375486" cy="857665"/>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2313F26A-8B76-4025-9D23-0597A62A7B85}"/>
              </a:ext>
            </a:extLst>
          </p:cNvPr>
          <p:cNvSpPr/>
          <p:nvPr/>
        </p:nvSpPr>
        <p:spPr>
          <a:xfrm>
            <a:off x="3171429" y="3457656"/>
            <a:ext cx="4815011" cy="23420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7" name="Straight Arrow Connector 86">
            <a:extLst>
              <a:ext uri="{FF2B5EF4-FFF2-40B4-BE49-F238E27FC236}">
                <a16:creationId xmlns:a16="http://schemas.microsoft.com/office/drawing/2014/main" id="{6C3E6E92-645C-42F8-8FD8-630E69F17663}"/>
              </a:ext>
            </a:extLst>
          </p:cNvPr>
          <p:cNvCxnSpPr>
            <a:cxnSpLocks/>
            <a:stCxn id="10" idx="2"/>
            <a:endCxn id="86" idx="0"/>
          </p:cNvCxnSpPr>
          <p:nvPr/>
        </p:nvCxnSpPr>
        <p:spPr>
          <a:xfrm>
            <a:off x="5571796" y="3263374"/>
            <a:ext cx="7139" cy="19428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125E564B-0BB3-455F-AC2D-C752736E4F1B}"/>
              </a:ext>
            </a:extLst>
          </p:cNvPr>
          <p:cNvCxnSpPr>
            <a:cxnSpLocks/>
            <a:stCxn id="86" idx="2"/>
            <a:endCxn id="30" idx="0"/>
          </p:cNvCxnSpPr>
          <p:nvPr/>
        </p:nvCxnSpPr>
        <p:spPr>
          <a:xfrm rot="5400000">
            <a:off x="5054602" y="5572052"/>
            <a:ext cx="296702" cy="751964"/>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6DC7A9DD-F796-43B2-915E-83A94262E198}"/>
              </a:ext>
            </a:extLst>
          </p:cNvPr>
          <p:cNvCxnSpPr>
            <a:cxnSpLocks/>
            <a:stCxn id="86" idx="2"/>
            <a:endCxn id="31" idx="0"/>
          </p:cNvCxnSpPr>
          <p:nvPr/>
        </p:nvCxnSpPr>
        <p:spPr>
          <a:xfrm rot="16200000" flipH="1">
            <a:off x="5883172" y="5495445"/>
            <a:ext cx="296923" cy="905397"/>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A56B575D-09C3-45F8-8569-92C6AF91F471}"/>
              </a:ext>
            </a:extLst>
          </p:cNvPr>
          <p:cNvCxnSpPr>
            <a:cxnSpLocks/>
            <a:stCxn id="44" idx="1"/>
            <a:endCxn id="45" idx="0"/>
          </p:cNvCxnSpPr>
          <p:nvPr/>
        </p:nvCxnSpPr>
        <p:spPr>
          <a:xfrm rot="10800000" flipV="1">
            <a:off x="2108537" y="2033305"/>
            <a:ext cx="2718435" cy="554861"/>
          </a:xfrm>
          <a:prstGeom prst="bent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Rounded Corners 117">
            <a:extLst>
              <a:ext uri="{FF2B5EF4-FFF2-40B4-BE49-F238E27FC236}">
                <a16:creationId xmlns:a16="http://schemas.microsoft.com/office/drawing/2014/main" id="{C12C837F-5E6B-492F-BB51-7425F32C177E}"/>
              </a:ext>
            </a:extLst>
          </p:cNvPr>
          <p:cNvSpPr/>
          <p:nvPr/>
        </p:nvSpPr>
        <p:spPr>
          <a:xfrm>
            <a:off x="8088895" y="3934799"/>
            <a:ext cx="1489649" cy="69387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Psychological Wellbeing Practitioner</a:t>
            </a:r>
          </a:p>
        </p:txBody>
      </p:sp>
      <p:cxnSp>
        <p:nvCxnSpPr>
          <p:cNvPr id="120" name="Connector: Elbow 119">
            <a:extLst>
              <a:ext uri="{FF2B5EF4-FFF2-40B4-BE49-F238E27FC236}">
                <a16:creationId xmlns:a16="http://schemas.microsoft.com/office/drawing/2014/main" id="{76878818-984A-40A5-AC0A-BEEAF442203D}"/>
              </a:ext>
            </a:extLst>
          </p:cNvPr>
          <p:cNvCxnSpPr>
            <a:cxnSpLocks/>
            <a:stCxn id="10" idx="3"/>
            <a:endCxn id="118" idx="0"/>
          </p:cNvCxnSpPr>
          <p:nvPr/>
        </p:nvCxnSpPr>
        <p:spPr>
          <a:xfrm>
            <a:off x="6316620" y="2916439"/>
            <a:ext cx="2517100" cy="1018360"/>
          </a:xfrm>
          <a:prstGeom prst="bent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C87E798D-14CE-4799-B143-18F4775A7459}"/>
              </a:ext>
            </a:extLst>
          </p:cNvPr>
          <p:cNvCxnSpPr>
            <a:cxnSpLocks/>
            <a:stCxn id="44" idx="3"/>
            <a:endCxn id="33" idx="1"/>
          </p:cNvCxnSpPr>
          <p:nvPr/>
        </p:nvCxnSpPr>
        <p:spPr>
          <a:xfrm>
            <a:off x="6316620" y="2033306"/>
            <a:ext cx="4345751" cy="432609"/>
          </a:xfrm>
          <a:prstGeom prst="bentConnector3">
            <a:avLst>
              <a:gd name="adj1" fmla="val 94106"/>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3" name="Rectangle: Rounded Corners 142">
            <a:extLst>
              <a:ext uri="{FF2B5EF4-FFF2-40B4-BE49-F238E27FC236}">
                <a16:creationId xmlns:a16="http://schemas.microsoft.com/office/drawing/2014/main" id="{8843F7FD-2E2A-46BE-BE46-F9FF806E862E}"/>
              </a:ext>
            </a:extLst>
          </p:cNvPr>
          <p:cNvSpPr/>
          <p:nvPr/>
        </p:nvSpPr>
        <p:spPr>
          <a:xfrm>
            <a:off x="9980560" y="5363486"/>
            <a:ext cx="2109880" cy="2637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Healthcare Support</a:t>
            </a:r>
          </a:p>
        </p:txBody>
      </p:sp>
      <p:sp>
        <p:nvSpPr>
          <p:cNvPr id="144" name="Rectangle: Rounded Corners 143">
            <a:extLst>
              <a:ext uri="{FF2B5EF4-FFF2-40B4-BE49-F238E27FC236}">
                <a16:creationId xmlns:a16="http://schemas.microsoft.com/office/drawing/2014/main" id="{C8FD7E98-29EE-4235-BE98-4F471EA4DBDF}"/>
              </a:ext>
            </a:extLst>
          </p:cNvPr>
          <p:cNvSpPr/>
          <p:nvPr/>
        </p:nvSpPr>
        <p:spPr>
          <a:xfrm>
            <a:off x="9980560" y="5654602"/>
            <a:ext cx="2109880" cy="263715"/>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Nursing</a:t>
            </a:r>
          </a:p>
        </p:txBody>
      </p:sp>
      <p:sp>
        <p:nvSpPr>
          <p:cNvPr id="145" name="Rectangle: Rounded Corners 144">
            <a:extLst>
              <a:ext uri="{FF2B5EF4-FFF2-40B4-BE49-F238E27FC236}">
                <a16:creationId xmlns:a16="http://schemas.microsoft.com/office/drawing/2014/main" id="{4E0C2017-F039-45CF-B51D-CB80BB178E88}"/>
              </a:ext>
            </a:extLst>
          </p:cNvPr>
          <p:cNvSpPr/>
          <p:nvPr/>
        </p:nvSpPr>
        <p:spPr>
          <a:xfrm>
            <a:off x="9973190" y="5945718"/>
            <a:ext cx="2109880" cy="26371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Allied Health Professions</a:t>
            </a:r>
          </a:p>
        </p:txBody>
      </p:sp>
      <p:sp>
        <p:nvSpPr>
          <p:cNvPr id="146" name="Rectangle: Rounded Corners 145">
            <a:extLst>
              <a:ext uri="{FF2B5EF4-FFF2-40B4-BE49-F238E27FC236}">
                <a16:creationId xmlns:a16="http://schemas.microsoft.com/office/drawing/2014/main" id="{DD619AC4-9F39-43AD-B588-BBF18A43BCAD}"/>
              </a:ext>
            </a:extLst>
          </p:cNvPr>
          <p:cNvSpPr/>
          <p:nvPr/>
        </p:nvSpPr>
        <p:spPr>
          <a:xfrm>
            <a:off x="9980560" y="6236834"/>
            <a:ext cx="2109880" cy="263715"/>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Psychological Therapies</a:t>
            </a:r>
          </a:p>
        </p:txBody>
      </p:sp>
      <p:sp>
        <p:nvSpPr>
          <p:cNvPr id="147" name="Rectangle: Rounded Corners 146">
            <a:extLst>
              <a:ext uri="{FF2B5EF4-FFF2-40B4-BE49-F238E27FC236}">
                <a16:creationId xmlns:a16="http://schemas.microsoft.com/office/drawing/2014/main" id="{25ABA8E3-4B66-43DF-8692-C1AD9B414737}"/>
              </a:ext>
            </a:extLst>
          </p:cNvPr>
          <p:cNvSpPr/>
          <p:nvPr/>
        </p:nvSpPr>
        <p:spPr>
          <a:xfrm>
            <a:off x="9980560" y="6526338"/>
            <a:ext cx="2109880" cy="263715"/>
          </a:xfrm>
          <a:prstGeom prst="roundRect">
            <a:avLst/>
          </a:prstGeom>
          <a:solidFill>
            <a:srgbClr val="00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Midwifery</a:t>
            </a:r>
          </a:p>
        </p:txBody>
      </p:sp>
      <p:pic>
        <p:nvPicPr>
          <p:cNvPr id="4" name="Picture 3" descr="Icon&#10;&#10;Description automatically generated">
            <a:extLst>
              <a:ext uri="{FF2B5EF4-FFF2-40B4-BE49-F238E27FC236}">
                <a16:creationId xmlns:a16="http://schemas.microsoft.com/office/drawing/2014/main" id="{D01DBAC8-B64D-42B2-85CC-65D47A998276}"/>
              </a:ext>
            </a:extLst>
          </p:cNvPr>
          <p:cNvPicPr>
            <a:picLocks noChangeAspect="1"/>
          </p:cNvPicPr>
          <p:nvPr/>
        </p:nvPicPr>
        <p:blipFill>
          <a:blip r:embed="rId5"/>
          <a:stretch>
            <a:fillRect/>
          </a:stretch>
        </p:blipFill>
        <p:spPr>
          <a:xfrm>
            <a:off x="-42257" y="2380241"/>
            <a:ext cx="1592982" cy="1592982"/>
          </a:xfrm>
          <a:prstGeom prst="rect">
            <a:avLst/>
          </a:prstGeom>
        </p:spPr>
      </p:pic>
      <p:pic>
        <p:nvPicPr>
          <p:cNvPr id="9" name="Picture 8" descr="A picture containing text, vector graphics&#10;&#10;Description automatically generated">
            <a:extLst>
              <a:ext uri="{FF2B5EF4-FFF2-40B4-BE49-F238E27FC236}">
                <a16:creationId xmlns:a16="http://schemas.microsoft.com/office/drawing/2014/main" id="{4D9FD395-72B2-4F78-8393-CA1823EC5BC0}"/>
              </a:ext>
            </a:extLst>
          </p:cNvPr>
          <p:cNvPicPr>
            <a:picLocks noChangeAspect="1"/>
          </p:cNvPicPr>
          <p:nvPr/>
        </p:nvPicPr>
        <p:blipFill>
          <a:blip r:embed="rId6"/>
          <a:stretch>
            <a:fillRect/>
          </a:stretch>
        </p:blipFill>
        <p:spPr>
          <a:xfrm>
            <a:off x="7881123" y="4724583"/>
            <a:ext cx="2000948" cy="2000948"/>
          </a:xfrm>
          <a:prstGeom prst="rect">
            <a:avLst/>
          </a:prstGeom>
        </p:spPr>
      </p:pic>
      <p:sp>
        <p:nvSpPr>
          <p:cNvPr id="33" name="Rectangle: Rounded Corners 32">
            <a:extLst>
              <a:ext uri="{FF2B5EF4-FFF2-40B4-BE49-F238E27FC236}">
                <a16:creationId xmlns:a16="http://schemas.microsoft.com/office/drawing/2014/main" id="{DC0A9B40-19F9-4B8A-8DE7-869E6BB21079}"/>
              </a:ext>
            </a:extLst>
          </p:cNvPr>
          <p:cNvSpPr/>
          <p:nvPr/>
        </p:nvSpPr>
        <p:spPr>
          <a:xfrm>
            <a:off x="10662371" y="2118980"/>
            <a:ext cx="148964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 Mammography Associate</a:t>
            </a:r>
          </a:p>
        </p:txBody>
      </p:sp>
      <p:sp>
        <p:nvSpPr>
          <p:cNvPr id="32" name="Rectangle: Rounded Corners 31">
            <a:extLst>
              <a:ext uri="{FF2B5EF4-FFF2-40B4-BE49-F238E27FC236}">
                <a16:creationId xmlns:a16="http://schemas.microsoft.com/office/drawing/2014/main" id="{B1DB1111-4B5B-4BD5-9C68-45C41C685EA6}"/>
              </a:ext>
            </a:extLst>
          </p:cNvPr>
          <p:cNvSpPr/>
          <p:nvPr/>
        </p:nvSpPr>
        <p:spPr>
          <a:xfrm>
            <a:off x="9648973" y="3934799"/>
            <a:ext cx="1489649" cy="69387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Midwife</a:t>
            </a:r>
          </a:p>
        </p:txBody>
      </p:sp>
      <p:pic>
        <p:nvPicPr>
          <p:cNvPr id="16" name="Picture 15" descr="Icon&#10;&#10;Description automatically generated">
            <a:extLst>
              <a:ext uri="{FF2B5EF4-FFF2-40B4-BE49-F238E27FC236}">
                <a16:creationId xmlns:a16="http://schemas.microsoft.com/office/drawing/2014/main" id="{DEC89750-31BB-4AAA-B863-26D1F9391430}"/>
              </a:ext>
            </a:extLst>
          </p:cNvPr>
          <p:cNvPicPr>
            <a:picLocks noChangeAspect="1"/>
          </p:cNvPicPr>
          <p:nvPr/>
        </p:nvPicPr>
        <p:blipFill>
          <a:blip r:embed="rId7"/>
          <a:stretch>
            <a:fillRect/>
          </a:stretch>
        </p:blipFill>
        <p:spPr>
          <a:xfrm>
            <a:off x="3386748" y="2070561"/>
            <a:ext cx="1338580" cy="1338580"/>
          </a:xfrm>
          <a:prstGeom prst="rect">
            <a:avLst/>
          </a:prstGeom>
        </p:spPr>
      </p:pic>
    </p:spTree>
    <p:extLst>
      <p:ext uri="{BB962C8B-B14F-4D97-AF65-F5344CB8AC3E}">
        <p14:creationId xmlns:p14="http://schemas.microsoft.com/office/powerpoint/2010/main" val="402394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A8F7A8-E385-457A-9801-AD8C4188D583}"/>
              </a:ext>
            </a:extLst>
          </p:cNvPr>
          <p:cNvSpPr>
            <a:spLocks noGrp="1"/>
          </p:cNvSpPr>
          <p:nvPr>
            <p:ph type="title"/>
          </p:nvPr>
        </p:nvSpPr>
        <p:spPr>
          <a:xfrm>
            <a:off x="288000" y="288000"/>
            <a:ext cx="10080000" cy="611649"/>
          </a:xfrm>
        </p:spPr>
        <p:txBody>
          <a:bodyPr>
            <a:normAutofit/>
          </a:bodyPr>
          <a:lstStyle/>
          <a:p>
            <a:r>
              <a:rPr lang="en-GB" dirty="0">
                <a:latin typeface="Arial"/>
                <a:cs typeface="Arial"/>
              </a:rPr>
              <a:t>What ot</a:t>
            </a:r>
            <a:r>
              <a:rPr lang="en-GB" b="1" dirty="0">
                <a:latin typeface="Arial"/>
                <a:cs typeface="Arial"/>
              </a:rPr>
              <a:t>her clinical apprenticeship pathways are there?</a:t>
            </a:r>
            <a:endParaRPr lang="en-GB" dirty="0"/>
          </a:p>
        </p:txBody>
      </p:sp>
      <p:sp>
        <p:nvSpPr>
          <p:cNvPr id="6" name="Rectangle 5">
            <a:extLst>
              <a:ext uri="{FF2B5EF4-FFF2-40B4-BE49-F238E27FC236}">
                <a16:creationId xmlns:a16="http://schemas.microsoft.com/office/drawing/2014/main" id="{A1CED0D2-7375-43D2-8686-BF289892A45E}"/>
              </a:ext>
            </a:extLst>
          </p:cNvPr>
          <p:cNvSpPr/>
          <p:nvPr/>
        </p:nvSpPr>
        <p:spPr>
          <a:xfrm>
            <a:off x="300824" y="803326"/>
            <a:ext cx="495368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are also many apprenticeships available in ambulance services, dental services, healthcare science, pharmacy and optical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more information, Skills for Health have created a helpful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apprenticeships pathways tool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can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 name="Rectangle: Rounded Corners 142">
            <a:extLst>
              <a:ext uri="{FF2B5EF4-FFF2-40B4-BE49-F238E27FC236}">
                <a16:creationId xmlns:a16="http://schemas.microsoft.com/office/drawing/2014/main" id="{8843F7FD-2E2A-46BE-BE46-F9FF806E862E}"/>
              </a:ext>
            </a:extLst>
          </p:cNvPr>
          <p:cNvSpPr/>
          <p:nvPr/>
        </p:nvSpPr>
        <p:spPr>
          <a:xfrm>
            <a:off x="9980560" y="5636047"/>
            <a:ext cx="2109880" cy="2637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Ambulance Service</a:t>
            </a:r>
          </a:p>
        </p:txBody>
      </p:sp>
      <p:sp>
        <p:nvSpPr>
          <p:cNvPr id="144" name="Rectangle: Rounded Corners 143">
            <a:extLst>
              <a:ext uri="{FF2B5EF4-FFF2-40B4-BE49-F238E27FC236}">
                <a16:creationId xmlns:a16="http://schemas.microsoft.com/office/drawing/2014/main" id="{C8FD7E98-29EE-4235-BE98-4F471EA4DBDF}"/>
              </a:ext>
            </a:extLst>
          </p:cNvPr>
          <p:cNvSpPr/>
          <p:nvPr/>
        </p:nvSpPr>
        <p:spPr>
          <a:xfrm>
            <a:off x="9980560" y="5927163"/>
            <a:ext cx="2109880" cy="26371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Dental</a:t>
            </a:r>
          </a:p>
        </p:txBody>
      </p:sp>
      <p:sp>
        <p:nvSpPr>
          <p:cNvPr id="145" name="Rectangle: Rounded Corners 144">
            <a:extLst>
              <a:ext uri="{FF2B5EF4-FFF2-40B4-BE49-F238E27FC236}">
                <a16:creationId xmlns:a16="http://schemas.microsoft.com/office/drawing/2014/main" id="{4E0C2017-F039-45CF-B51D-CB80BB178E88}"/>
              </a:ext>
            </a:extLst>
          </p:cNvPr>
          <p:cNvSpPr/>
          <p:nvPr/>
        </p:nvSpPr>
        <p:spPr>
          <a:xfrm>
            <a:off x="9973190" y="6218279"/>
            <a:ext cx="2109880" cy="263715"/>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Healthcare Science</a:t>
            </a:r>
          </a:p>
        </p:txBody>
      </p:sp>
      <p:sp>
        <p:nvSpPr>
          <p:cNvPr id="146" name="Rectangle: Rounded Corners 145">
            <a:extLst>
              <a:ext uri="{FF2B5EF4-FFF2-40B4-BE49-F238E27FC236}">
                <a16:creationId xmlns:a16="http://schemas.microsoft.com/office/drawing/2014/main" id="{DD619AC4-9F39-43AD-B588-BBF18A43BCAD}"/>
              </a:ext>
            </a:extLst>
          </p:cNvPr>
          <p:cNvSpPr/>
          <p:nvPr/>
        </p:nvSpPr>
        <p:spPr>
          <a:xfrm>
            <a:off x="9980560" y="6509395"/>
            <a:ext cx="2109880" cy="263715"/>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Pharmacy</a:t>
            </a:r>
          </a:p>
        </p:txBody>
      </p:sp>
      <p:sp>
        <p:nvSpPr>
          <p:cNvPr id="59" name="Rectangle: Rounded Corners 58">
            <a:extLst>
              <a:ext uri="{FF2B5EF4-FFF2-40B4-BE49-F238E27FC236}">
                <a16:creationId xmlns:a16="http://schemas.microsoft.com/office/drawing/2014/main" id="{AC30D5B2-4D8F-4908-A2A5-130F07D68472}"/>
              </a:ext>
            </a:extLst>
          </p:cNvPr>
          <p:cNvSpPr/>
          <p:nvPr/>
        </p:nvSpPr>
        <p:spPr>
          <a:xfrm>
            <a:off x="536335" y="2180755"/>
            <a:ext cx="148964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Ambulance Support Worker</a:t>
            </a:r>
          </a:p>
        </p:txBody>
      </p:sp>
      <p:sp>
        <p:nvSpPr>
          <p:cNvPr id="60" name="Rectangle: Rounded Corners 59">
            <a:extLst>
              <a:ext uri="{FF2B5EF4-FFF2-40B4-BE49-F238E27FC236}">
                <a16:creationId xmlns:a16="http://schemas.microsoft.com/office/drawing/2014/main" id="{5F8E43E2-A887-4B0A-8703-473BD299563F}"/>
              </a:ext>
            </a:extLst>
          </p:cNvPr>
          <p:cNvSpPr/>
          <p:nvPr/>
        </p:nvSpPr>
        <p:spPr>
          <a:xfrm>
            <a:off x="536334" y="3590116"/>
            <a:ext cx="148964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 Associate Ambulance Practitioner</a:t>
            </a:r>
          </a:p>
        </p:txBody>
      </p:sp>
      <p:sp>
        <p:nvSpPr>
          <p:cNvPr id="61" name="Rectangle: Rounded Corners 60">
            <a:extLst>
              <a:ext uri="{FF2B5EF4-FFF2-40B4-BE49-F238E27FC236}">
                <a16:creationId xmlns:a16="http://schemas.microsoft.com/office/drawing/2014/main" id="{0AFE4A59-9B89-499E-9296-DC4E6896C1A5}"/>
              </a:ext>
            </a:extLst>
          </p:cNvPr>
          <p:cNvSpPr/>
          <p:nvPr/>
        </p:nvSpPr>
        <p:spPr>
          <a:xfrm>
            <a:off x="536333" y="5991256"/>
            <a:ext cx="148964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Paramedic</a:t>
            </a:r>
          </a:p>
        </p:txBody>
      </p:sp>
      <p:sp>
        <p:nvSpPr>
          <p:cNvPr id="73" name="Rectangle: Rounded Corners 72">
            <a:extLst>
              <a:ext uri="{FF2B5EF4-FFF2-40B4-BE49-F238E27FC236}">
                <a16:creationId xmlns:a16="http://schemas.microsoft.com/office/drawing/2014/main" id="{97787C6C-9943-4FF7-B35E-013619A709D7}"/>
              </a:ext>
            </a:extLst>
          </p:cNvPr>
          <p:cNvSpPr/>
          <p:nvPr/>
        </p:nvSpPr>
        <p:spPr>
          <a:xfrm>
            <a:off x="3112889" y="2183543"/>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Dental Nurse</a:t>
            </a:r>
          </a:p>
        </p:txBody>
      </p:sp>
      <p:sp>
        <p:nvSpPr>
          <p:cNvPr id="74" name="Rectangle: Rounded Corners 73">
            <a:extLst>
              <a:ext uri="{FF2B5EF4-FFF2-40B4-BE49-F238E27FC236}">
                <a16:creationId xmlns:a16="http://schemas.microsoft.com/office/drawing/2014/main" id="{060D6848-01D9-4EFB-89E6-08BEAF204E32}"/>
              </a:ext>
            </a:extLst>
          </p:cNvPr>
          <p:cNvSpPr/>
          <p:nvPr/>
        </p:nvSpPr>
        <p:spPr>
          <a:xfrm>
            <a:off x="2218596" y="3593581"/>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Oral Health Practitioner</a:t>
            </a:r>
          </a:p>
        </p:txBody>
      </p:sp>
      <p:sp>
        <p:nvSpPr>
          <p:cNvPr id="75" name="Rectangle: Rounded Corners 74">
            <a:extLst>
              <a:ext uri="{FF2B5EF4-FFF2-40B4-BE49-F238E27FC236}">
                <a16:creationId xmlns:a16="http://schemas.microsoft.com/office/drawing/2014/main" id="{5B13DCBD-67C7-4C0C-B6B4-DC7E1BD6B97F}"/>
              </a:ext>
            </a:extLst>
          </p:cNvPr>
          <p:cNvSpPr/>
          <p:nvPr/>
        </p:nvSpPr>
        <p:spPr>
          <a:xfrm>
            <a:off x="4106916" y="3586109"/>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Dental Practice Manager</a:t>
            </a:r>
          </a:p>
        </p:txBody>
      </p:sp>
      <p:sp>
        <p:nvSpPr>
          <p:cNvPr id="76" name="Rectangle: Rounded Corners 75">
            <a:extLst>
              <a:ext uri="{FF2B5EF4-FFF2-40B4-BE49-F238E27FC236}">
                <a16:creationId xmlns:a16="http://schemas.microsoft.com/office/drawing/2014/main" id="{3A63122E-866B-48F6-A96E-6875D6836B94}"/>
              </a:ext>
            </a:extLst>
          </p:cNvPr>
          <p:cNvSpPr/>
          <p:nvPr/>
        </p:nvSpPr>
        <p:spPr>
          <a:xfrm>
            <a:off x="2218595" y="4828962"/>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Dental Technician</a:t>
            </a:r>
          </a:p>
        </p:txBody>
      </p:sp>
      <p:sp>
        <p:nvSpPr>
          <p:cNvPr id="77" name="Rectangle: Rounded Corners 76">
            <a:extLst>
              <a:ext uri="{FF2B5EF4-FFF2-40B4-BE49-F238E27FC236}">
                <a16:creationId xmlns:a16="http://schemas.microsoft.com/office/drawing/2014/main" id="{A10BD926-EABE-4099-9B6E-A702ED670B76}"/>
              </a:ext>
            </a:extLst>
          </p:cNvPr>
          <p:cNvSpPr/>
          <p:nvPr/>
        </p:nvSpPr>
        <p:spPr>
          <a:xfrm>
            <a:off x="4106915" y="4826728"/>
            <a:ext cx="148964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Dental Technician</a:t>
            </a:r>
          </a:p>
        </p:txBody>
      </p:sp>
      <p:cxnSp>
        <p:nvCxnSpPr>
          <p:cNvPr id="79" name="Straight Arrow Connector 78">
            <a:extLst>
              <a:ext uri="{FF2B5EF4-FFF2-40B4-BE49-F238E27FC236}">
                <a16:creationId xmlns:a16="http://schemas.microsoft.com/office/drawing/2014/main" id="{70B16CC9-47FB-48F5-B14C-245933A8FA0D}"/>
              </a:ext>
            </a:extLst>
          </p:cNvPr>
          <p:cNvCxnSpPr>
            <a:cxnSpLocks/>
            <a:stCxn id="59" idx="2"/>
            <a:endCxn id="60" idx="0"/>
          </p:cNvCxnSpPr>
          <p:nvPr/>
        </p:nvCxnSpPr>
        <p:spPr>
          <a:xfrm flipH="1">
            <a:off x="1281159" y="2874625"/>
            <a:ext cx="1" cy="71549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A94CE7D-37B7-49CF-A2A6-1917C004177E}"/>
              </a:ext>
            </a:extLst>
          </p:cNvPr>
          <p:cNvCxnSpPr>
            <a:cxnSpLocks/>
            <a:stCxn id="60" idx="2"/>
            <a:endCxn id="61" idx="0"/>
          </p:cNvCxnSpPr>
          <p:nvPr/>
        </p:nvCxnSpPr>
        <p:spPr>
          <a:xfrm flipH="1">
            <a:off x="1281158" y="4283986"/>
            <a:ext cx="1" cy="170727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7A7F1264-96E4-40A0-84FA-7B98A43097D5}"/>
              </a:ext>
            </a:extLst>
          </p:cNvPr>
          <p:cNvCxnSpPr>
            <a:cxnSpLocks/>
            <a:stCxn id="73" idx="2"/>
            <a:endCxn id="74" idx="0"/>
          </p:cNvCxnSpPr>
          <p:nvPr/>
        </p:nvCxnSpPr>
        <p:spPr>
          <a:xfrm rot="5400000">
            <a:off x="3052484" y="2788351"/>
            <a:ext cx="716168" cy="894293"/>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3A406898-7A48-44E0-9DAF-6B845823DA34}"/>
              </a:ext>
            </a:extLst>
          </p:cNvPr>
          <p:cNvCxnSpPr>
            <a:cxnSpLocks/>
            <a:stCxn id="73" idx="2"/>
            <a:endCxn id="75" idx="0"/>
          </p:cNvCxnSpPr>
          <p:nvPr/>
        </p:nvCxnSpPr>
        <p:spPr>
          <a:xfrm rot="16200000" flipH="1">
            <a:off x="4000379" y="2734747"/>
            <a:ext cx="708696" cy="994027"/>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679E004-55AD-4A8D-BBF0-099A5EEA1FF4}"/>
              </a:ext>
            </a:extLst>
          </p:cNvPr>
          <p:cNvCxnSpPr>
            <a:cxnSpLocks/>
            <a:stCxn id="76" idx="3"/>
            <a:endCxn id="77" idx="1"/>
          </p:cNvCxnSpPr>
          <p:nvPr/>
        </p:nvCxnSpPr>
        <p:spPr>
          <a:xfrm flipV="1">
            <a:off x="3708244" y="5173663"/>
            <a:ext cx="398671" cy="223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F0169A8F-54BE-4A2C-B5DD-26F0197C7AB4}"/>
              </a:ext>
            </a:extLst>
          </p:cNvPr>
          <p:cNvSpPr/>
          <p:nvPr/>
        </p:nvSpPr>
        <p:spPr>
          <a:xfrm>
            <a:off x="6150631" y="1067041"/>
            <a:ext cx="1489649"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Healthcare Science Assistant</a:t>
            </a:r>
          </a:p>
        </p:txBody>
      </p:sp>
      <p:sp>
        <p:nvSpPr>
          <p:cNvPr id="103" name="Rectangle: Rounded Corners 102">
            <a:extLst>
              <a:ext uri="{FF2B5EF4-FFF2-40B4-BE49-F238E27FC236}">
                <a16:creationId xmlns:a16="http://schemas.microsoft.com/office/drawing/2014/main" id="{617A22E5-4B8D-443F-97CF-F9793BC15C7A}"/>
              </a:ext>
            </a:extLst>
          </p:cNvPr>
          <p:cNvSpPr/>
          <p:nvPr/>
        </p:nvSpPr>
        <p:spPr>
          <a:xfrm>
            <a:off x="6150632" y="3586109"/>
            <a:ext cx="1489649"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Healthcare Science Associate</a:t>
            </a:r>
          </a:p>
        </p:txBody>
      </p:sp>
      <p:sp>
        <p:nvSpPr>
          <p:cNvPr id="104" name="Rectangle: Rounded Corners 103">
            <a:extLst>
              <a:ext uri="{FF2B5EF4-FFF2-40B4-BE49-F238E27FC236}">
                <a16:creationId xmlns:a16="http://schemas.microsoft.com/office/drawing/2014/main" id="{6DDC2767-345D-4682-8591-64CF7C97E9BC}"/>
              </a:ext>
            </a:extLst>
          </p:cNvPr>
          <p:cNvSpPr/>
          <p:nvPr/>
        </p:nvSpPr>
        <p:spPr>
          <a:xfrm>
            <a:off x="6150631" y="5991256"/>
            <a:ext cx="1489649"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Healthcare Science Practitioner</a:t>
            </a:r>
          </a:p>
        </p:txBody>
      </p:sp>
      <p:sp>
        <p:nvSpPr>
          <p:cNvPr id="105" name="Rectangle: Rounded Corners 104">
            <a:extLst>
              <a:ext uri="{FF2B5EF4-FFF2-40B4-BE49-F238E27FC236}">
                <a16:creationId xmlns:a16="http://schemas.microsoft.com/office/drawing/2014/main" id="{12C619E0-68B1-40F8-BF6E-E6D566E2F098}"/>
              </a:ext>
            </a:extLst>
          </p:cNvPr>
          <p:cNvSpPr/>
          <p:nvPr/>
        </p:nvSpPr>
        <p:spPr>
          <a:xfrm>
            <a:off x="7756997" y="2180755"/>
            <a:ext cx="1489649"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Laboratory Technician</a:t>
            </a:r>
          </a:p>
        </p:txBody>
      </p:sp>
      <p:sp>
        <p:nvSpPr>
          <p:cNvPr id="106" name="Rectangle: Rounded Corners 105">
            <a:extLst>
              <a:ext uri="{FF2B5EF4-FFF2-40B4-BE49-F238E27FC236}">
                <a16:creationId xmlns:a16="http://schemas.microsoft.com/office/drawing/2014/main" id="{53C626CB-CCD7-442F-BDB4-112AE74B77E2}"/>
              </a:ext>
            </a:extLst>
          </p:cNvPr>
          <p:cNvSpPr/>
          <p:nvPr/>
        </p:nvSpPr>
        <p:spPr>
          <a:xfrm>
            <a:off x="7756997" y="5990373"/>
            <a:ext cx="1489649"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Laboratory Scientist</a:t>
            </a:r>
          </a:p>
        </p:txBody>
      </p:sp>
      <p:cxnSp>
        <p:nvCxnSpPr>
          <p:cNvPr id="107" name="Straight Arrow Connector 106">
            <a:extLst>
              <a:ext uri="{FF2B5EF4-FFF2-40B4-BE49-F238E27FC236}">
                <a16:creationId xmlns:a16="http://schemas.microsoft.com/office/drawing/2014/main" id="{C2A838E8-E7DE-4E17-82B9-465DCE81E244}"/>
              </a:ext>
            </a:extLst>
          </p:cNvPr>
          <p:cNvCxnSpPr>
            <a:cxnSpLocks/>
            <a:stCxn id="102" idx="2"/>
            <a:endCxn id="103" idx="0"/>
          </p:cNvCxnSpPr>
          <p:nvPr/>
        </p:nvCxnSpPr>
        <p:spPr>
          <a:xfrm>
            <a:off x="6895456" y="1760911"/>
            <a:ext cx="1" cy="1825198"/>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4C8D41A-96EA-4AC3-92AE-75EDC7D2F084}"/>
              </a:ext>
            </a:extLst>
          </p:cNvPr>
          <p:cNvCxnSpPr>
            <a:cxnSpLocks/>
            <a:stCxn id="103" idx="2"/>
            <a:endCxn id="104" idx="0"/>
          </p:cNvCxnSpPr>
          <p:nvPr/>
        </p:nvCxnSpPr>
        <p:spPr>
          <a:xfrm flipH="1">
            <a:off x="6895456" y="4279979"/>
            <a:ext cx="1" cy="1711277"/>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3A1B9614-16E9-4C6B-BE82-DF7C38AB9096}"/>
              </a:ext>
            </a:extLst>
          </p:cNvPr>
          <p:cNvCxnSpPr>
            <a:cxnSpLocks/>
            <a:stCxn id="105" idx="2"/>
            <a:endCxn id="106" idx="0"/>
          </p:cNvCxnSpPr>
          <p:nvPr/>
        </p:nvCxnSpPr>
        <p:spPr>
          <a:xfrm>
            <a:off x="8501822" y="2874625"/>
            <a:ext cx="0" cy="3115748"/>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9C970394-C5F9-4193-9A2D-EF23815E6351}"/>
              </a:ext>
            </a:extLst>
          </p:cNvPr>
          <p:cNvSpPr/>
          <p:nvPr/>
        </p:nvSpPr>
        <p:spPr>
          <a:xfrm>
            <a:off x="9650398" y="1066358"/>
            <a:ext cx="1489649" cy="693870"/>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Pharmacy Services Assistant</a:t>
            </a:r>
          </a:p>
        </p:txBody>
      </p:sp>
      <p:sp>
        <p:nvSpPr>
          <p:cNvPr id="124" name="Rectangle: Rounded Corners 123">
            <a:extLst>
              <a:ext uri="{FF2B5EF4-FFF2-40B4-BE49-F238E27FC236}">
                <a16:creationId xmlns:a16="http://schemas.microsoft.com/office/drawing/2014/main" id="{8B5DF6A3-7D41-4BA6-91DF-4B76B7993989}"/>
              </a:ext>
            </a:extLst>
          </p:cNvPr>
          <p:cNvSpPr/>
          <p:nvPr/>
        </p:nvSpPr>
        <p:spPr>
          <a:xfrm>
            <a:off x="9650397" y="2180755"/>
            <a:ext cx="1489649" cy="693870"/>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Pharmacy Technician</a:t>
            </a:r>
          </a:p>
        </p:txBody>
      </p:sp>
      <p:cxnSp>
        <p:nvCxnSpPr>
          <p:cNvPr id="125" name="Straight Arrow Connector 124">
            <a:extLst>
              <a:ext uri="{FF2B5EF4-FFF2-40B4-BE49-F238E27FC236}">
                <a16:creationId xmlns:a16="http://schemas.microsoft.com/office/drawing/2014/main" id="{EF28C2DF-3D57-4659-8616-89A5FC4F4D67}"/>
              </a:ext>
            </a:extLst>
          </p:cNvPr>
          <p:cNvCxnSpPr>
            <a:cxnSpLocks/>
            <a:stCxn id="123" idx="2"/>
            <a:endCxn id="124" idx="0"/>
          </p:cNvCxnSpPr>
          <p:nvPr/>
        </p:nvCxnSpPr>
        <p:spPr>
          <a:xfrm flipH="1">
            <a:off x="10395222" y="1760228"/>
            <a:ext cx="1" cy="420527"/>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1AB4B155-1490-4FBF-AFC0-0CB93E4AC351}"/>
              </a:ext>
            </a:extLst>
          </p:cNvPr>
          <p:cNvPicPr>
            <a:picLocks noChangeAspect="1"/>
          </p:cNvPicPr>
          <p:nvPr/>
        </p:nvPicPr>
        <p:blipFill>
          <a:blip r:embed="rId4"/>
          <a:stretch>
            <a:fillRect/>
          </a:stretch>
        </p:blipFill>
        <p:spPr>
          <a:xfrm>
            <a:off x="9439904" y="3231760"/>
            <a:ext cx="1588226" cy="1588226"/>
          </a:xfrm>
          <a:prstGeom prst="rect">
            <a:avLst/>
          </a:prstGeom>
        </p:spPr>
      </p:pic>
      <p:pic>
        <p:nvPicPr>
          <p:cNvPr id="5" name="Picture 4" descr="Icon&#10;&#10;Description automatically generated">
            <a:extLst>
              <a:ext uri="{FF2B5EF4-FFF2-40B4-BE49-F238E27FC236}">
                <a16:creationId xmlns:a16="http://schemas.microsoft.com/office/drawing/2014/main" id="{33461396-9536-4507-8F53-F76DEF061414}"/>
              </a:ext>
            </a:extLst>
          </p:cNvPr>
          <p:cNvPicPr>
            <a:picLocks noChangeAspect="1"/>
          </p:cNvPicPr>
          <p:nvPr/>
        </p:nvPicPr>
        <p:blipFill>
          <a:blip r:embed="rId5"/>
          <a:stretch>
            <a:fillRect/>
          </a:stretch>
        </p:blipFill>
        <p:spPr>
          <a:xfrm>
            <a:off x="7848365" y="486780"/>
            <a:ext cx="1488647" cy="1488647"/>
          </a:xfrm>
          <a:prstGeom prst="rect">
            <a:avLst/>
          </a:prstGeom>
        </p:spPr>
      </p:pic>
      <p:pic>
        <p:nvPicPr>
          <p:cNvPr id="9" name="Picture 8" descr="Icon&#10;&#10;Description automatically generated">
            <a:extLst>
              <a:ext uri="{FF2B5EF4-FFF2-40B4-BE49-F238E27FC236}">
                <a16:creationId xmlns:a16="http://schemas.microsoft.com/office/drawing/2014/main" id="{1C9E3023-E0EC-4510-A6C5-229C68B8613F}"/>
              </a:ext>
            </a:extLst>
          </p:cNvPr>
          <p:cNvPicPr>
            <a:picLocks noChangeAspect="1"/>
          </p:cNvPicPr>
          <p:nvPr/>
        </p:nvPicPr>
        <p:blipFill>
          <a:blip r:embed="rId6"/>
          <a:stretch>
            <a:fillRect/>
          </a:stretch>
        </p:blipFill>
        <p:spPr>
          <a:xfrm>
            <a:off x="2451798" y="5473955"/>
            <a:ext cx="1488647" cy="1488647"/>
          </a:xfrm>
          <a:prstGeom prst="rect">
            <a:avLst/>
          </a:prstGeom>
        </p:spPr>
      </p:pic>
      <p:pic>
        <p:nvPicPr>
          <p:cNvPr id="11" name="Picture 10" descr="Icon&#10;&#10;Description automatically generated">
            <a:extLst>
              <a:ext uri="{FF2B5EF4-FFF2-40B4-BE49-F238E27FC236}">
                <a16:creationId xmlns:a16="http://schemas.microsoft.com/office/drawing/2014/main" id="{E09B612B-11B6-456F-8666-2A0270256B99}"/>
              </a:ext>
            </a:extLst>
          </p:cNvPr>
          <p:cNvPicPr>
            <a:picLocks noChangeAspect="1"/>
          </p:cNvPicPr>
          <p:nvPr/>
        </p:nvPicPr>
        <p:blipFill>
          <a:blip r:embed="rId7"/>
          <a:stretch>
            <a:fillRect/>
          </a:stretch>
        </p:blipFill>
        <p:spPr>
          <a:xfrm>
            <a:off x="5070143" y="1764485"/>
            <a:ext cx="1488647" cy="1488647"/>
          </a:xfrm>
          <a:prstGeom prst="rect">
            <a:avLst/>
          </a:prstGeom>
        </p:spPr>
      </p:pic>
    </p:spTree>
    <p:extLst>
      <p:ext uri="{BB962C8B-B14F-4D97-AF65-F5344CB8AC3E}">
        <p14:creationId xmlns:p14="http://schemas.microsoft.com/office/powerpoint/2010/main" val="210342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A8F7A8-E385-457A-9801-AD8C4188D583}"/>
              </a:ext>
            </a:extLst>
          </p:cNvPr>
          <p:cNvSpPr>
            <a:spLocks noGrp="1"/>
          </p:cNvSpPr>
          <p:nvPr>
            <p:ph type="title"/>
          </p:nvPr>
        </p:nvSpPr>
        <p:spPr>
          <a:xfrm>
            <a:off x="288000" y="288000"/>
            <a:ext cx="10080000" cy="611649"/>
          </a:xfrm>
        </p:spPr>
        <p:txBody>
          <a:bodyPr>
            <a:normAutofit/>
          </a:bodyPr>
          <a:lstStyle/>
          <a:p>
            <a:r>
              <a:rPr lang="en-GB" dirty="0">
                <a:latin typeface="Arial"/>
                <a:cs typeface="Arial"/>
              </a:rPr>
              <a:t>What apprenticeships are there in Corporate Services or Management?</a:t>
            </a:r>
            <a:endParaRPr lang="en-GB" dirty="0"/>
          </a:p>
        </p:txBody>
      </p:sp>
      <p:sp>
        <p:nvSpPr>
          <p:cNvPr id="6" name="Rectangle 5">
            <a:extLst>
              <a:ext uri="{FF2B5EF4-FFF2-40B4-BE49-F238E27FC236}">
                <a16:creationId xmlns:a16="http://schemas.microsoft.com/office/drawing/2014/main" id="{A1CED0D2-7375-43D2-8686-BF289892A45E}"/>
              </a:ext>
            </a:extLst>
          </p:cNvPr>
          <p:cNvSpPr/>
          <p:nvPr/>
        </p:nvSpPr>
        <p:spPr>
          <a:xfrm>
            <a:off x="300823" y="803326"/>
            <a:ext cx="98367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would prefer to work in a non-clinical role, there are a huge variety of apprenticeships in corporate services and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more information, Skills for Health have created a helpful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apprenticeships pathways tool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can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Rectangle: Rounded Corners 35">
            <a:extLst>
              <a:ext uri="{FF2B5EF4-FFF2-40B4-BE49-F238E27FC236}">
                <a16:creationId xmlns:a16="http://schemas.microsoft.com/office/drawing/2014/main" id="{66A6FA3E-C1CF-4F7C-9CD7-2722CCB6CAB9}"/>
              </a:ext>
            </a:extLst>
          </p:cNvPr>
          <p:cNvSpPr/>
          <p:nvPr/>
        </p:nvSpPr>
        <p:spPr>
          <a:xfrm>
            <a:off x="3491243" y="1468830"/>
            <a:ext cx="1405304"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Customer Service Practitioner</a:t>
            </a:r>
          </a:p>
        </p:txBody>
      </p:sp>
      <p:sp>
        <p:nvSpPr>
          <p:cNvPr id="37" name="Rectangle: Rounded Corners 36">
            <a:extLst>
              <a:ext uri="{FF2B5EF4-FFF2-40B4-BE49-F238E27FC236}">
                <a16:creationId xmlns:a16="http://schemas.microsoft.com/office/drawing/2014/main" id="{C18D89CF-E194-4640-A21E-D1E3D56B1DAD}"/>
              </a:ext>
            </a:extLst>
          </p:cNvPr>
          <p:cNvSpPr/>
          <p:nvPr/>
        </p:nvSpPr>
        <p:spPr>
          <a:xfrm>
            <a:off x="3491243" y="2342197"/>
            <a:ext cx="1405304"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Customer Service Specialist</a:t>
            </a:r>
          </a:p>
        </p:txBody>
      </p:sp>
      <p:sp>
        <p:nvSpPr>
          <p:cNvPr id="38" name="Rectangle: Rounded Corners 37">
            <a:extLst>
              <a:ext uri="{FF2B5EF4-FFF2-40B4-BE49-F238E27FC236}">
                <a16:creationId xmlns:a16="http://schemas.microsoft.com/office/drawing/2014/main" id="{4DB76C3D-6F0F-4CEE-BEDA-80EF4AE6F7A6}"/>
              </a:ext>
            </a:extLst>
          </p:cNvPr>
          <p:cNvSpPr/>
          <p:nvPr/>
        </p:nvSpPr>
        <p:spPr>
          <a:xfrm>
            <a:off x="4918676" y="2342197"/>
            <a:ext cx="1405304" cy="693870"/>
          </a:xfrm>
          <a:prstGeom prst="roundRect">
            <a:avLst/>
          </a:prstGeom>
          <a:solidFill>
            <a:srgbClr val="00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Marketing Assistant</a:t>
            </a:r>
          </a:p>
        </p:txBody>
      </p:sp>
      <p:sp>
        <p:nvSpPr>
          <p:cNvPr id="39" name="Rectangle: Rounded Corners 38">
            <a:extLst>
              <a:ext uri="{FF2B5EF4-FFF2-40B4-BE49-F238E27FC236}">
                <a16:creationId xmlns:a16="http://schemas.microsoft.com/office/drawing/2014/main" id="{BD3A9DF9-6CD3-4386-9BB6-A6DD5A1C4405}"/>
              </a:ext>
            </a:extLst>
          </p:cNvPr>
          <p:cNvSpPr/>
          <p:nvPr/>
        </p:nvSpPr>
        <p:spPr>
          <a:xfrm>
            <a:off x="4918676" y="3251080"/>
            <a:ext cx="1405304" cy="693870"/>
          </a:xfrm>
          <a:prstGeom prst="roundRect">
            <a:avLst/>
          </a:prstGeom>
          <a:solidFill>
            <a:srgbClr val="00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Marketing Executive</a:t>
            </a:r>
          </a:p>
        </p:txBody>
      </p:sp>
      <p:sp>
        <p:nvSpPr>
          <p:cNvPr id="40" name="Rectangle: Rounded Corners 39">
            <a:extLst>
              <a:ext uri="{FF2B5EF4-FFF2-40B4-BE49-F238E27FC236}">
                <a16:creationId xmlns:a16="http://schemas.microsoft.com/office/drawing/2014/main" id="{B15068DC-3CA0-4E2C-A4A8-DAD1E26BFCFD}"/>
              </a:ext>
            </a:extLst>
          </p:cNvPr>
          <p:cNvSpPr/>
          <p:nvPr/>
        </p:nvSpPr>
        <p:spPr>
          <a:xfrm>
            <a:off x="7846274" y="2342197"/>
            <a:ext cx="1405304" cy="693870"/>
          </a:xfrm>
          <a:prstGeom prst="roundRect">
            <a:avLst/>
          </a:prstGeom>
          <a:solidFill>
            <a:srgbClr val="C8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Business Administrator</a:t>
            </a:r>
          </a:p>
        </p:txBody>
      </p:sp>
      <p:sp>
        <p:nvSpPr>
          <p:cNvPr id="41" name="Rectangle: Rounded Corners 40">
            <a:extLst>
              <a:ext uri="{FF2B5EF4-FFF2-40B4-BE49-F238E27FC236}">
                <a16:creationId xmlns:a16="http://schemas.microsoft.com/office/drawing/2014/main" id="{152F0C14-BCC1-4D61-82F4-249F8EED455F}"/>
              </a:ext>
            </a:extLst>
          </p:cNvPr>
          <p:cNvSpPr/>
          <p:nvPr/>
        </p:nvSpPr>
        <p:spPr>
          <a:xfrm>
            <a:off x="10769685" y="2342197"/>
            <a:ext cx="1405304" cy="693870"/>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HR Support</a:t>
            </a:r>
          </a:p>
        </p:txBody>
      </p:sp>
      <p:sp>
        <p:nvSpPr>
          <p:cNvPr id="42" name="Rectangle: Rounded Corners 41">
            <a:extLst>
              <a:ext uri="{FF2B5EF4-FFF2-40B4-BE49-F238E27FC236}">
                <a16:creationId xmlns:a16="http://schemas.microsoft.com/office/drawing/2014/main" id="{608310AC-5B71-43A6-926B-06C421A1AB6D}"/>
              </a:ext>
            </a:extLst>
          </p:cNvPr>
          <p:cNvSpPr/>
          <p:nvPr/>
        </p:nvSpPr>
        <p:spPr>
          <a:xfrm>
            <a:off x="7846274" y="3251080"/>
            <a:ext cx="1405304"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Associate Project Manager</a:t>
            </a:r>
          </a:p>
        </p:txBody>
      </p:sp>
      <p:sp>
        <p:nvSpPr>
          <p:cNvPr id="43" name="Rectangle: Rounded Corners 42">
            <a:extLst>
              <a:ext uri="{FF2B5EF4-FFF2-40B4-BE49-F238E27FC236}">
                <a16:creationId xmlns:a16="http://schemas.microsoft.com/office/drawing/2014/main" id="{919BD7F6-D8EE-4023-876D-13AB9737D761}"/>
              </a:ext>
            </a:extLst>
          </p:cNvPr>
          <p:cNvSpPr/>
          <p:nvPr/>
        </p:nvSpPr>
        <p:spPr>
          <a:xfrm>
            <a:off x="7846274" y="5087106"/>
            <a:ext cx="1405304"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Project Manager</a:t>
            </a:r>
          </a:p>
        </p:txBody>
      </p:sp>
      <p:sp>
        <p:nvSpPr>
          <p:cNvPr id="44" name="Rectangle: Rounded Corners 43">
            <a:extLst>
              <a:ext uri="{FF2B5EF4-FFF2-40B4-BE49-F238E27FC236}">
                <a16:creationId xmlns:a16="http://schemas.microsoft.com/office/drawing/2014/main" id="{CC4C8DF5-E005-40DF-9044-E2F33CCB082C}"/>
              </a:ext>
            </a:extLst>
          </p:cNvPr>
          <p:cNvSpPr/>
          <p:nvPr/>
        </p:nvSpPr>
        <p:spPr>
          <a:xfrm>
            <a:off x="4918676" y="5087106"/>
            <a:ext cx="1405304" cy="693870"/>
          </a:xfrm>
          <a:prstGeom prst="roundRect">
            <a:avLst/>
          </a:prstGeom>
          <a:solidFill>
            <a:srgbClr val="00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Marketing Manager</a:t>
            </a:r>
          </a:p>
        </p:txBody>
      </p:sp>
      <p:sp>
        <p:nvSpPr>
          <p:cNvPr id="45" name="Rectangle: Rounded Corners 44">
            <a:extLst>
              <a:ext uri="{FF2B5EF4-FFF2-40B4-BE49-F238E27FC236}">
                <a16:creationId xmlns:a16="http://schemas.microsoft.com/office/drawing/2014/main" id="{BE26DA57-0363-46A5-8119-A6202ED2F740}"/>
              </a:ext>
            </a:extLst>
          </p:cNvPr>
          <p:cNvSpPr/>
          <p:nvPr/>
        </p:nvSpPr>
        <p:spPr>
          <a:xfrm>
            <a:off x="10769684" y="3982070"/>
            <a:ext cx="1405304" cy="693870"/>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HR Consultant / Partner</a:t>
            </a:r>
          </a:p>
        </p:txBody>
      </p:sp>
      <p:sp>
        <p:nvSpPr>
          <p:cNvPr id="52" name="Rectangle: Rounded Corners 51">
            <a:extLst>
              <a:ext uri="{FF2B5EF4-FFF2-40B4-BE49-F238E27FC236}">
                <a16:creationId xmlns:a16="http://schemas.microsoft.com/office/drawing/2014/main" id="{86D0F1CE-807F-4EA4-B5FB-5BBAB3E1C0C9}"/>
              </a:ext>
            </a:extLst>
          </p:cNvPr>
          <p:cNvSpPr/>
          <p:nvPr/>
        </p:nvSpPr>
        <p:spPr>
          <a:xfrm>
            <a:off x="2055943" y="2342197"/>
            <a:ext cx="1405304" cy="693870"/>
          </a:xfrm>
          <a:prstGeom prst="roundRect">
            <a:avLst/>
          </a:prstGeom>
          <a:solidFill>
            <a:srgbClr val="C8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Library, Information &amp; Archive Services Assistant</a:t>
            </a:r>
          </a:p>
        </p:txBody>
      </p:sp>
      <p:sp>
        <p:nvSpPr>
          <p:cNvPr id="53" name="Rectangle: Rounded Corners 52">
            <a:extLst>
              <a:ext uri="{FF2B5EF4-FFF2-40B4-BE49-F238E27FC236}">
                <a16:creationId xmlns:a16="http://schemas.microsoft.com/office/drawing/2014/main" id="{3A8C51B5-AA53-4339-A1F9-8BF88EBECB6D}"/>
              </a:ext>
            </a:extLst>
          </p:cNvPr>
          <p:cNvSpPr/>
          <p:nvPr/>
        </p:nvSpPr>
        <p:spPr>
          <a:xfrm>
            <a:off x="9347372" y="2342197"/>
            <a:ext cx="1405304" cy="693870"/>
          </a:xfrm>
          <a:prstGeom prst="roundRect">
            <a:avLst/>
          </a:prstGeom>
          <a:solidFill>
            <a:srgbClr val="C8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Coder</a:t>
            </a:r>
          </a:p>
        </p:txBody>
      </p:sp>
      <p:sp>
        <p:nvSpPr>
          <p:cNvPr id="66" name="Rectangle: Rounded Corners 65">
            <a:extLst>
              <a:ext uri="{FF2B5EF4-FFF2-40B4-BE49-F238E27FC236}">
                <a16:creationId xmlns:a16="http://schemas.microsoft.com/office/drawing/2014/main" id="{14EA8F16-C20E-4B76-9DE8-112B5A50EAA3}"/>
              </a:ext>
            </a:extLst>
          </p:cNvPr>
          <p:cNvSpPr/>
          <p:nvPr/>
        </p:nvSpPr>
        <p:spPr>
          <a:xfrm>
            <a:off x="6336038" y="2342197"/>
            <a:ext cx="1405304"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Team Leader / Supervisor</a:t>
            </a:r>
          </a:p>
        </p:txBody>
      </p:sp>
      <p:sp>
        <p:nvSpPr>
          <p:cNvPr id="67" name="Rectangle: Rounded Corners 66">
            <a:extLst>
              <a:ext uri="{FF2B5EF4-FFF2-40B4-BE49-F238E27FC236}">
                <a16:creationId xmlns:a16="http://schemas.microsoft.com/office/drawing/2014/main" id="{59DE2454-6EEE-4413-8967-6A24A12E9EC6}"/>
              </a:ext>
            </a:extLst>
          </p:cNvPr>
          <p:cNvSpPr/>
          <p:nvPr/>
        </p:nvSpPr>
        <p:spPr>
          <a:xfrm>
            <a:off x="6336038" y="4113952"/>
            <a:ext cx="1405304"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5 Operations / Departmental Manager</a:t>
            </a:r>
          </a:p>
        </p:txBody>
      </p:sp>
      <p:sp>
        <p:nvSpPr>
          <p:cNvPr id="68" name="Rectangle: Rounded Corners 67">
            <a:extLst>
              <a:ext uri="{FF2B5EF4-FFF2-40B4-BE49-F238E27FC236}">
                <a16:creationId xmlns:a16="http://schemas.microsoft.com/office/drawing/2014/main" id="{C68F13BB-F29C-4591-82A1-700552B22344}"/>
              </a:ext>
            </a:extLst>
          </p:cNvPr>
          <p:cNvSpPr/>
          <p:nvPr/>
        </p:nvSpPr>
        <p:spPr>
          <a:xfrm>
            <a:off x="6336038" y="5087106"/>
            <a:ext cx="1405304"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Chartered Manager</a:t>
            </a:r>
          </a:p>
        </p:txBody>
      </p:sp>
      <p:sp>
        <p:nvSpPr>
          <p:cNvPr id="69" name="Rectangle: Rounded Corners 68">
            <a:extLst>
              <a:ext uri="{FF2B5EF4-FFF2-40B4-BE49-F238E27FC236}">
                <a16:creationId xmlns:a16="http://schemas.microsoft.com/office/drawing/2014/main" id="{7E948DE3-5CF3-4CC1-8AE9-514E2B579A1F}"/>
              </a:ext>
            </a:extLst>
          </p:cNvPr>
          <p:cNvSpPr/>
          <p:nvPr/>
        </p:nvSpPr>
        <p:spPr>
          <a:xfrm>
            <a:off x="6336038" y="6060258"/>
            <a:ext cx="1405304"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Senior Leader</a:t>
            </a:r>
          </a:p>
        </p:txBody>
      </p:sp>
      <p:sp>
        <p:nvSpPr>
          <p:cNvPr id="70" name="Rectangle: Rounded Corners 69">
            <a:extLst>
              <a:ext uri="{FF2B5EF4-FFF2-40B4-BE49-F238E27FC236}">
                <a16:creationId xmlns:a16="http://schemas.microsoft.com/office/drawing/2014/main" id="{7E7EEE2B-DEC8-4BFB-B149-D8582129146C}"/>
              </a:ext>
            </a:extLst>
          </p:cNvPr>
          <p:cNvSpPr/>
          <p:nvPr/>
        </p:nvSpPr>
        <p:spPr>
          <a:xfrm>
            <a:off x="9980560" y="5363486"/>
            <a:ext cx="2109880" cy="263715"/>
          </a:xfrm>
          <a:prstGeom prst="roundRect">
            <a:avLst/>
          </a:prstGeom>
          <a:solidFill>
            <a:srgbClr val="C8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Business &amp; Administration</a:t>
            </a:r>
          </a:p>
        </p:txBody>
      </p:sp>
      <p:sp>
        <p:nvSpPr>
          <p:cNvPr id="71" name="Rectangle: Rounded Corners 70">
            <a:extLst>
              <a:ext uri="{FF2B5EF4-FFF2-40B4-BE49-F238E27FC236}">
                <a16:creationId xmlns:a16="http://schemas.microsoft.com/office/drawing/2014/main" id="{EB513822-7D62-4377-B6FD-545F8819771C}"/>
              </a:ext>
            </a:extLst>
          </p:cNvPr>
          <p:cNvSpPr/>
          <p:nvPr/>
        </p:nvSpPr>
        <p:spPr>
          <a:xfrm>
            <a:off x="9980560" y="5654602"/>
            <a:ext cx="2109880" cy="26371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Project Management</a:t>
            </a:r>
          </a:p>
        </p:txBody>
      </p:sp>
      <p:sp>
        <p:nvSpPr>
          <p:cNvPr id="72" name="Rectangle: Rounded Corners 71">
            <a:extLst>
              <a:ext uri="{FF2B5EF4-FFF2-40B4-BE49-F238E27FC236}">
                <a16:creationId xmlns:a16="http://schemas.microsoft.com/office/drawing/2014/main" id="{AB8D8456-F1F4-4A1E-AEF2-3B4EF68D745D}"/>
              </a:ext>
            </a:extLst>
          </p:cNvPr>
          <p:cNvSpPr/>
          <p:nvPr/>
        </p:nvSpPr>
        <p:spPr>
          <a:xfrm>
            <a:off x="9973190" y="5945718"/>
            <a:ext cx="2109880" cy="263715"/>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Leadership &amp; Management</a:t>
            </a:r>
          </a:p>
        </p:txBody>
      </p:sp>
      <p:sp>
        <p:nvSpPr>
          <p:cNvPr id="78" name="Rectangle: Rounded Corners 77">
            <a:extLst>
              <a:ext uri="{FF2B5EF4-FFF2-40B4-BE49-F238E27FC236}">
                <a16:creationId xmlns:a16="http://schemas.microsoft.com/office/drawing/2014/main" id="{961F8C34-242A-42EC-BC72-6467A70566AA}"/>
              </a:ext>
            </a:extLst>
          </p:cNvPr>
          <p:cNvSpPr/>
          <p:nvPr/>
        </p:nvSpPr>
        <p:spPr>
          <a:xfrm>
            <a:off x="9980560" y="6236834"/>
            <a:ext cx="2109880" cy="263715"/>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Human Resources</a:t>
            </a:r>
          </a:p>
        </p:txBody>
      </p:sp>
      <p:sp>
        <p:nvSpPr>
          <p:cNvPr id="81" name="Rectangle: Rounded Corners 80">
            <a:extLst>
              <a:ext uri="{FF2B5EF4-FFF2-40B4-BE49-F238E27FC236}">
                <a16:creationId xmlns:a16="http://schemas.microsoft.com/office/drawing/2014/main" id="{6CA35804-FFD8-4BBC-9F62-D22125B93625}"/>
              </a:ext>
            </a:extLst>
          </p:cNvPr>
          <p:cNvSpPr/>
          <p:nvPr/>
        </p:nvSpPr>
        <p:spPr>
          <a:xfrm>
            <a:off x="9980560" y="6526338"/>
            <a:ext cx="2109880" cy="263715"/>
          </a:xfrm>
          <a:prstGeom prst="roundRect">
            <a:avLst/>
          </a:prstGeom>
          <a:solidFill>
            <a:srgbClr val="00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Marketing</a:t>
            </a:r>
          </a:p>
        </p:txBody>
      </p:sp>
      <p:cxnSp>
        <p:nvCxnSpPr>
          <p:cNvPr id="84" name="Straight Arrow Connector 83">
            <a:extLst>
              <a:ext uri="{FF2B5EF4-FFF2-40B4-BE49-F238E27FC236}">
                <a16:creationId xmlns:a16="http://schemas.microsoft.com/office/drawing/2014/main" id="{3672628F-76CF-45D0-9EBA-DFFF7E85E0CD}"/>
              </a:ext>
            </a:extLst>
          </p:cNvPr>
          <p:cNvCxnSpPr>
            <a:cxnSpLocks/>
            <a:stCxn id="38" idx="2"/>
            <a:endCxn id="39" idx="0"/>
          </p:cNvCxnSpPr>
          <p:nvPr/>
        </p:nvCxnSpPr>
        <p:spPr>
          <a:xfrm>
            <a:off x="5621328" y="3036067"/>
            <a:ext cx="0" cy="21501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C38C336-5D12-4D62-B6FD-AFE3036D3B9D}"/>
              </a:ext>
            </a:extLst>
          </p:cNvPr>
          <p:cNvCxnSpPr>
            <a:cxnSpLocks/>
            <a:stCxn id="39" idx="2"/>
            <a:endCxn id="44" idx="0"/>
          </p:cNvCxnSpPr>
          <p:nvPr/>
        </p:nvCxnSpPr>
        <p:spPr>
          <a:xfrm>
            <a:off x="5621328" y="3944950"/>
            <a:ext cx="0" cy="114215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C95ACAD-93D7-49BC-B50D-81180D0F0B06}"/>
              </a:ext>
            </a:extLst>
          </p:cNvPr>
          <p:cNvCxnSpPr>
            <a:cxnSpLocks/>
            <a:stCxn id="42" idx="2"/>
            <a:endCxn id="43" idx="0"/>
          </p:cNvCxnSpPr>
          <p:nvPr/>
        </p:nvCxnSpPr>
        <p:spPr>
          <a:xfrm>
            <a:off x="8548926" y="3944950"/>
            <a:ext cx="0" cy="114215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CABD6CB-2AA7-40DC-9E39-EF24715C6810}"/>
              </a:ext>
            </a:extLst>
          </p:cNvPr>
          <p:cNvCxnSpPr>
            <a:cxnSpLocks/>
            <a:stCxn id="41" idx="2"/>
            <a:endCxn id="45" idx="0"/>
          </p:cNvCxnSpPr>
          <p:nvPr/>
        </p:nvCxnSpPr>
        <p:spPr>
          <a:xfrm flipH="1">
            <a:off x="11472336" y="3036067"/>
            <a:ext cx="1" cy="94600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C414943-FFFC-47F6-BEF0-8F593027FCD7}"/>
              </a:ext>
            </a:extLst>
          </p:cNvPr>
          <p:cNvCxnSpPr>
            <a:cxnSpLocks/>
            <a:stCxn id="66" idx="2"/>
            <a:endCxn id="67" idx="0"/>
          </p:cNvCxnSpPr>
          <p:nvPr/>
        </p:nvCxnSpPr>
        <p:spPr>
          <a:xfrm>
            <a:off x="7038690" y="3036067"/>
            <a:ext cx="0" cy="107788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4959D9E-826C-4A2D-A846-BEDD3B22EF8A}"/>
              </a:ext>
            </a:extLst>
          </p:cNvPr>
          <p:cNvCxnSpPr>
            <a:cxnSpLocks/>
            <a:stCxn id="67" idx="2"/>
            <a:endCxn id="68" idx="0"/>
          </p:cNvCxnSpPr>
          <p:nvPr/>
        </p:nvCxnSpPr>
        <p:spPr>
          <a:xfrm>
            <a:off x="7038690" y="4807822"/>
            <a:ext cx="0" cy="27928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EC4D3A6-E6DB-4166-97F2-A1081E6716F3}"/>
              </a:ext>
            </a:extLst>
          </p:cNvPr>
          <p:cNvCxnSpPr>
            <a:cxnSpLocks/>
            <a:stCxn id="68" idx="2"/>
            <a:endCxn id="69" idx="0"/>
          </p:cNvCxnSpPr>
          <p:nvPr/>
        </p:nvCxnSpPr>
        <p:spPr>
          <a:xfrm>
            <a:off x="7038690" y="5780976"/>
            <a:ext cx="0" cy="27928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D70FBD52-2184-4FDB-9973-DBA90E13FEC0}"/>
              </a:ext>
            </a:extLst>
          </p:cNvPr>
          <p:cNvCxnSpPr>
            <a:cxnSpLocks/>
            <a:stCxn id="40" idx="2"/>
            <a:endCxn id="42" idx="0"/>
          </p:cNvCxnSpPr>
          <p:nvPr/>
        </p:nvCxnSpPr>
        <p:spPr>
          <a:xfrm>
            <a:off x="8548926" y="3036067"/>
            <a:ext cx="0" cy="21501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F0D26B67-CB2E-42D1-9306-A2560EC09506}"/>
              </a:ext>
            </a:extLst>
          </p:cNvPr>
          <p:cNvCxnSpPr>
            <a:cxnSpLocks/>
            <a:stCxn id="36" idx="2"/>
            <a:endCxn id="37" idx="0"/>
          </p:cNvCxnSpPr>
          <p:nvPr/>
        </p:nvCxnSpPr>
        <p:spPr>
          <a:xfrm>
            <a:off x="4193895" y="2162700"/>
            <a:ext cx="0" cy="179497"/>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59ED2EC-1CCD-4B76-953D-7B6DF988FA9A}"/>
              </a:ext>
            </a:extLst>
          </p:cNvPr>
          <p:cNvCxnSpPr>
            <a:cxnSpLocks/>
            <a:stCxn id="40" idx="3"/>
            <a:endCxn id="53" idx="1"/>
          </p:cNvCxnSpPr>
          <p:nvPr/>
        </p:nvCxnSpPr>
        <p:spPr>
          <a:xfrm>
            <a:off x="9251578" y="2689132"/>
            <a:ext cx="95794"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FF65E53-FB10-4248-88B6-3C9A7FF2FCD6}"/>
              </a:ext>
            </a:extLst>
          </p:cNvPr>
          <p:cNvCxnSpPr>
            <a:cxnSpLocks/>
            <a:stCxn id="40" idx="1"/>
            <a:endCxn id="66" idx="3"/>
          </p:cNvCxnSpPr>
          <p:nvPr/>
        </p:nvCxnSpPr>
        <p:spPr>
          <a:xfrm flipH="1">
            <a:off x="7741342" y="2689132"/>
            <a:ext cx="104932"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18FC53DB-43C2-4D2A-A202-B55739034D1C}"/>
              </a:ext>
            </a:extLst>
          </p:cNvPr>
          <p:cNvCxnSpPr>
            <a:cxnSpLocks/>
            <a:stCxn id="36" idx="1"/>
            <a:endCxn id="52" idx="0"/>
          </p:cNvCxnSpPr>
          <p:nvPr/>
        </p:nvCxnSpPr>
        <p:spPr>
          <a:xfrm rot="10800000" flipV="1">
            <a:off x="2758595" y="1815765"/>
            <a:ext cx="732648" cy="526432"/>
          </a:xfrm>
          <a:prstGeom prst="bent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Rounded Corners 114">
            <a:extLst>
              <a:ext uri="{FF2B5EF4-FFF2-40B4-BE49-F238E27FC236}">
                <a16:creationId xmlns:a16="http://schemas.microsoft.com/office/drawing/2014/main" id="{AC40CDE9-E1DE-4662-914A-ED665EB5DF7D}"/>
              </a:ext>
            </a:extLst>
          </p:cNvPr>
          <p:cNvSpPr/>
          <p:nvPr/>
        </p:nvSpPr>
        <p:spPr>
          <a:xfrm>
            <a:off x="9980560" y="5072370"/>
            <a:ext cx="2109880" cy="2637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Customer Service</a:t>
            </a:r>
          </a:p>
        </p:txBody>
      </p:sp>
      <p:sp>
        <p:nvSpPr>
          <p:cNvPr id="116" name="Rectangle: Rounded Corners 115">
            <a:extLst>
              <a:ext uri="{FF2B5EF4-FFF2-40B4-BE49-F238E27FC236}">
                <a16:creationId xmlns:a16="http://schemas.microsoft.com/office/drawing/2014/main" id="{CCE975F7-3DCB-4AC6-B75F-43C4ADF705EE}"/>
              </a:ext>
            </a:extLst>
          </p:cNvPr>
          <p:cNvSpPr/>
          <p:nvPr/>
        </p:nvSpPr>
        <p:spPr>
          <a:xfrm>
            <a:off x="628865" y="1468830"/>
            <a:ext cx="1405304" cy="693870"/>
          </a:xfrm>
          <a:prstGeom prst="round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Accounts / Finance Assistant</a:t>
            </a:r>
          </a:p>
        </p:txBody>
      </p:sp>
      <p:sp>
        <p:nvSpPr>
          <p:cNvPr id="117" name="Rectangle: Rounded Corners 116">
            <a:extLst>
              <a:ext uri="{FF2B5EF4-FFF2-40B4-BE49-F238E27FC236}">
                <a16:creationId xmlns:a16="http://schemas.microsoft.com/office/drawing/2014/main" id="{62C00EA9-445D-423E-98CF-ED5958C5A9FC}"/>
              </a:ext>
            </a:extLst>
          </p:cNvPr>
          <p:cNvSpPr/>
          <p:nvPr/>
        </p:nvSpPr>
        <p:spPr>
          <a:xfrm>
            <a:off x="628864" y="2342197"/>
            <a:ext cx="1405304" cy="693870"/>
          </a:xfrm>
          <a:prstGeom prst="round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Assistant Accountant</a:t>
            </a:r>
          </a:p>
        </p:txBody>
      </p:sp>
      <p:sp>
        <p:nvSpPr>
          <p:cNvPr id="118" name="Rectangle: Rounded Corners 117">
            <a:extLst>
              <a:ext uri="{FF2B5EF4-FFF2-40B4-BE49-F238E27FC236}">
                <a16:creationId xmlns:a16="http://schemas.microsoft.com/office/drawing/2014/main" id="{3D3670B6-C06E-4B32-AB75-8432E5C64A4E}"/>
              </a:ext>
            </a:extLst>
          </p:cNvPr>
          <p:cNvSpPr/>
          <p:nvPr/>
        </p:nvSpPr>
        <p:spPr>
          <a:xfrm>
            <a:off x="1516372" y="3251080"/>
            <a:ext cx="1405304" cy="693870"/>
          </a:xfrm>
          <a:prstGeom prst="round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 Professional Accounting / Tax Technician</a:t>
            </a:r>
          </a:p>
        </p:txBody>
      </p:sp>
      <p:sp>
        <p:nvSpPr>
          <p:cNvPr id="119" name="Rectangle: Rounded Corners 118">
            <a:extLst>
              <a:ext uri="{FF2B5EF4-FFF2-40B4-BE49-F238E27FC236}">
                <a16:creationId xmlns:a16="http://schemas.microsoft.com/office/drawing/2014/main" id="{FB06E044-FB80-4CF9-9024-DC0E3F76E42A}"/>
              </a:ext>
            </a:extLst>
          </p:cNvPr>
          <p:cNvSpPr/>
          <p:nvPr/>
        </p:nvSpPr>
        <p:spPr>
          <a:xfrm>
            <a:off x="43103" y="3251080"/>
            <a:ext cx="1405304" cy="693870"/>
          </a:xfrm>
          <a:prstGeom prst="round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Internal Audit Practitioner</a:t>
            </a:r>
          </a:p>
        </p:txBody>
      </p:sp>
      <p:sp>
        <p:nvSpPr>
          <p:cNvPr id="120" name="Rectangle: Rounded Corners 119">
            <a:extLst>
              <a:ext uri="{FF2B5EF4-FFF2-40B4-BE49-F238E27FC236}">
                <a16:creationId xmlns:a16="http://schemas.microsoft.com/office/drawing/2014/main" id="{2F083134-E386-408A-B405-2AA54F34F6A4}"/>
              </a:ext>
            </a:extLst>
          </p:cNvPr>
          <p:cNvSpPr/>
          <p:nvPr/>
        </p:nvSpPr>
        <p:spPr>
          <a:xfrm>
            <a:off x="43102" y="6060258"/>
            <a:ext cx="1405304" cy="693870"/>
          </a:xfrm>
          <a:prstGeom prst="round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Internal Audit Professional</a:t>
            </a:r>
          </a:p>
        </p:txBody>
      </p:sp>
      <p:cxnSp>
        <p:nvCxnSpPr>
          <p:cNvPr id="136" name="Connector: Elbow 135">
            <a:extLst>
              <a:ext uri="{FF2B5EF4-FFF2-40B4-BE49-F238E27FC236}">
                <a16:creationId xmlns:a16="http://schemas.microsoft.com/office/drawing/2014/main" id="{BC4B0945-698A-457C-813E-94EEB91A0634}"/>
              </a:ext>
            </a:extLst>
          </p:cNvPr>
          <p:cNvCxnSpPr>
            <a:cxnSpLocks/>
            <a:stCxn id="36" idx="3"/>
            <a:endCxn id="38" idx="0"/>
          </p:cNvCxnSpPr>
          <p:nvPr/>
        </p:nvCxnSpPr>
        <p:spPr>
          <a:xfrm>
            <a:off x="4896547" y="1815765"/>
            <a:ext cx="724781" cy="526432"/>
          </a:xfrm>
          <a:prstGeom prst="bent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9BB24144-4166-4ECB-B1CE-6F8E3F03E43F}"/>
              </a:ext>
            </a:extLst>
          </p:cNvPr>
          <p:cNvCxnSpPr>
            <a:cxnSpLocks/>
            <a:stCxn id="117" idx="2"/>
            <a:endCxn id="119" idx="0"/>
          </p:cNvCxnSpPr>
          <p:nvPr/>
        </p:nvCxnSpPr>
        <p:spPr>
          <a:xfrm rot="5400000">
            <a:off x="931130" y="2850693"/>
            <a:ext cx="215013" cy="585761"/>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B158C5F5-AE55-409A-B377-D3B5C05EDE03}"/>
              </a:ext>
            </a:extLst>
          </p:cNvPr>
          <p:cNvCxnSpPr>
            <a:cxnSpLocks/>
            <a:stCxn id="117" idx="2"/>
            <a:endCxn id="118" idx="0"/>
          </p:cNvCxnSpPr>
          <p:nvPr/>
        </p:nvCxnSpPr>
        <p:spPr>
          <a:xfrm rot="16200000" flipH="1">
            <a:off x="1667764" y="2699819"/>
            <a:ext cx="215013" cy="887508"/>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803C44C-D5C2-415F-9E33-DE321AC85163}"/>
              </a:ext>
            </a:extLst>
          </p:cNvPr>
          <p:cNvCxnSpPr>
            <a:cxnSpLocks/>
            <a:stCxn id="119" idx="2"/>
            <a:endCxn id="120" idx="0"/>
          </p:cNvCxnSpPr>
          <p:nvPr/>
        </p:nvCxnSpPr>
        <p:spPr>
          <a:xfrm flipH="1">
            <a:off x="745754" y="3944950"/>
            <a:ext cx="1" cy="2115308"/>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9" name="Rectangle: Rounded Corners 148">
            <a:extLst>
              <a:ext uri="{FF2B5EF4-FFF2-40B4-BE49-F238E27FC236}">
                <a16:creationId xmlns:a16="http://schemas.microsoft.com/office/drawing/2014/main" id="{79876144-4DB1-4C7E-9C88-532BF8521430}"/>
              </a:ext>
            </a:extLst>
          </p:cNvPr>
          <p:cNvSpPr/>
          <p:nvPr/>
        </p:nvSpPr>
        <p:spPr>
          <a:xfrm>
            <a:off x="9980560" y="4789057"/>
            <a:ext cx="2109880" cy="263715"/>
          </a:xfrm>
          <a:prstGeom prst="round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Accounting &amp; Audit</a:t>
            </a:r>
          </a:p>
        </p:txBody>
      </p:sp>
      <p:pic>
        <p:nvPicPr>
          <p:cNvPr id="3" name="Picture 2" descr="Icon&#10;&#10;Description automatically generated">
            <a:extLst>
              <a:ext uri="{FF2B5EF4-FFF2-40B4-BE49-F238E27FC236}">
                <a16:creationId xmlns:a16="http://schemas.microsoft.com/office/drawing/2014/main" id="{68AFE519-C84A-4C79-A7EB-6615C455C859}"/>
              </a:ext>
            </a:extLst>
          </p:cNvPr>
          <p:cNvPicPr>
            <a:picLocks noChangeAspect="1"/>
          </p:cNvPicPr>
          <p:nvPr/>
        </p:nvPicPr>
        <p:blipFill>
          <a:blip r:embed="rId4"/>
          <a:stretch>
            <a:fillRect/>
          </a:stretch>
        </p:blipFill>
        <p:spPr>
          <a:xfrm>
            <a:off x="9079353" y="3042011"/>
            <a:ext cx="1633929" cy="1633929"/>
          </a:xfrm>
          <a:prstGeom prst="rect">
            <a:avLst/>
          </a:prstGeom>
        </p:spPr>
      </p:pic>
      <p:pic>
        <p:nvPicPr>
          <p:cNvPr id="5" name="Picture 4" descr="Graphical user interface, icon&#10;&#10;Description automatically generated">
            <a:extLst>
              <a:ext uri="{FF2B5EF4-FFF2-40B4-BE49-F238E27FC236}">
                <a16:creationId xmlns:a16="http://schemas.microsoft.com/office/drawing/2014/main" id="{57D5A141-8772-4433-830A-5461BD102352}"/>
              </a:ext>
            </a:extLst>
          </p:cNvPr>
          <p:cNvPicPr>
            <a:picLocks noChangeAspect="1"/>
          </p:cNvPicPr>
          <p:nvPr/>
        </p:nvPicPr>
        <p:blipFill>
          <a:blip r:embed="rId5"/>
          <a:stretch>
            <a:fillRect/>
          </a:stretch>
        </p:blipFill>
        <p:spPr>
          <a:xfrm>
            <a:off x="1207481" y="4276076"/>
            <a:ext cx="1553391" cy="1553391"/>
          </a:xfrm>
          <a:prstGeom prst="rect">
            <a:avLst/>
          </a:prstGeom>
        </p:spPr>
      </p:pic>
      <p:pic>
        <p:nvPicPr>
          <p:cNvPr id="9" name="Picture 8" descr="Icon&#10;&#10;Description automatically generated">
            <a:extLst>
              <a:ext uri="{FF2B5EF4-FFF2-40B4-BE49-F238E27FC236}">
                <a16:creationId xmlns:a16="http://schemas.microsoft.com/office/drawing/2014/main" id="{B4B935CC-5E38-45B7-A8AC-7A41ABDCF15C}"/>
              </a:ext>
            </a:extLst>
          </p:cNvPr>
          <p:cNvPicPr>
            <a:picLocks noChangeAspect="1"/>
          </p:cNvPicPr>
          <p:nvPr/>
        </p:nvPicPr>
        <p:blipFill>
          <a:blip r:embed="rId6"/>
          <a:stretch>
            <a:fillRect/>
          </a:stretch>
        </p:blipFill>
        <p:spPr>
          <a:xfrm>
            <a:off x="3147527" y="3215564"/>
            <a:ext cx="1610345" cy="1610345"/>
          </a:xfrm>
          <a:prstGeom prst="rect">
            <a:avLst/>
          </a:prstGeom>
        </p:spPr>
      </p:pic>
      <p:pic>
        <p:nvPicPr>
          <p:cNvPr id="11" name="Picture 10" descr="Icon&#10;&#10;Description automatically generated">
            <a:extLst>
              <a:ext uri="{FF2B5EF4-FFF2-40B4-BE49-F238E27FC236}">
                <a16:creationId xmlns:a16="http://schemas.microsoft.com/office/drawing/2014/main" id="{1394AB09-E5A4-49FB-BCDD-66BB8CD40B8F}"/>
              </a:ext>
            </a:extLst>
          </p:cNvPr>
          <p:cNvPicPr>
            <a:picLocks noChangeAspect="1"/>
          </p:cNvPicPr>
          <p:nvPr/>
        </p:nvPicPr>
        <p:blipFill>
          <a:blip r:embed="rId7"/>
          <a:stretch>
            <a:fillRect/>
          </a:stretch>
        </p:blipFill>
        <p:spPr>
          <a:xfrm>
            <a:off x="2963324" y="5087106"/>
            <a:ext cx="1610345" cy="1610345"/>
          </a:xfrm>
          <a:prstGeom prst="rect">
            <a:avLst/>
          </a:prstGeom>
        </p:spPr>
      </p:pic>
    </p:spTree>
    <p:extLst>
      <p:ext uri="{BB962C8B-B14F-4D97-AF65-F5344CB8AC3E}">
        <p14:creationId xmlns:p14="http://schemas.microsoft.com/office/powerpoint/2010/main" val="348208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A8F7A8-E385-457A-9801-AD8C4188D583}"/>
              </a:ext>
            </a:extLst>
          </p:cNvPr>
          <p:cNvSpPr>
            <a:spLocks noGrp="1"/>
          </p:cNvSpPr>
          <p:nvPr>
            <p:ph type="title"/>
          </p:nvPr>
        </p:nvSpPr>
        <p:spPr>
          <a:xfrm>
            <a:off x="288000" y="288000"/>
            <a:ext cx="10080000" cy="611649"/>
          </a:xfrm>
        </p:spPr>
        <p:txBody>
          <a:bodyPr>
            <a:normAutofit/>
          </a:bodyPr>
          <a:lstStyle/>
          <a:p>
            <a:r>
              <a:rPr lang="en-GB" dirty="0">
                <a:latin typeface="Arial"/>
                <a:cs typeface="Arial"/>
              </a:rPr>
              <a:t>What apprenticeships are there in IT/Digital or Improvement?</a:t>
            </a:r>
            <a:endParaRPr lang="en-GB" dirty="0"/>
          </a:p>
        </p:txBody>
      </p:sp>
      <p:sp>
        <p:nvSpPr>
          <p:cNvPr id="6" name="Rectangle 5">
            <a:extLst>
              <a:ext uri="{FF2B5EF4-FFF2-40B4-BE49-F238E27FC236}">
                <a16:creationId xmlns:a16="http://schemas.microsoft.com/office/drawing/2014/main" id="{A1CED0D2-7375-43D2-8686-BF289892A45E}"/>
              </a:ext>
            </a:extLst>
          </p:cNvPr>
          <p:cNvSpPr/>
          <p:nvPr/>
        </p:nvSpPr>
        <p:spPr>
          <a:xfrm>
            <a:off x="300822" y="803326"/>
            <a:ext cx="1058968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would prefer to work in a non-clinical role, there are a huge variety of apprenticeships in corporate services and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more information, Skills for Health have created a helpful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apprenticeships pathways tool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can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Rectangle: Rounded Corners 69">
            <a:extLst>
              <a:ext uri="{FF2B5EF4-FFF2-40B4-BE49-F238E27FC236}">
                <a16:creationId xmlns:a16="http://schemas.microsoft.com/office/drawing/2014/main" id="{7E7EEE2B-DEC8-4BFB-B149-D8582129146C}"/>
              </a:ext>
            </a:extLst>
          </p:cNvPr>
          <p:cNvSpPr/>
          <p:nvPr/>
        </p:nvSpPr>
        <p:spPr>
          <a:xfrm>
            <a:off x="9980560" y="5945553"/>
            <a:ext cx="2109880" cy="2637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IT</a:t>
            </a:r>
          </a:p>
        </p:txBody>
      </p:sp>
      <p:sp>
        <p:nvSpPr>
          <p:cNvPr id="71" name="Rectangle: Rounded Corners 70">
            <a:extLst>
              <a:ext uri="{FF2B5EF4-FFF2-40B4-BE49-F238E27FC236}">
                <a16:creationId xmlns:a16="http://schemas.microsoft.com/office/drawing/2014/main" id="{EB513822-7D62-4377-B6FD-545F8819771C}"/>
              </a:ext>
            </a:extLst>
          </p:cNvPr>
          <p:cNvSpPr/>
          <p:nvPr/>
        </p:nvSpPr>
        <p:spPr>
          <a:xfrm>
            <a:off x="9980560" y="6236669"/>
            <a:ext cx="2109880" cy="26371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Digital</a:t>
            </a:r>
          </a:p>
        </p:txBody>
      </p:sp>
      <p:sp>
        <p:nvSpPr>
          <p:cNvPr id="78" name="Rectangle: Rounded Corners 77">
            <a:extLst>
              <a:ext uri="{FF2B5EF4-FFF2-40B4-BE49-F238E27FC236}">
                <a16:creationId xmlns:a16="http://schemas.microsoft.com/office/drawing/2014/main" id="{961F8C34-242A-42EC-BC72-6467A70566AA}"/>
              </a:ext>
            </a:extLst>
          </p:cNvPr>
          <p:cNvSpPr/>
          <p:nvPr/>
        </p:nvSpPr>
        <p:spPr>
          <a:xfrm>
            <a:off x="9980560" y="6526979"/>
            <a:ext cx="2109880" cy="263715"/>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Improvement</a:t>
            </a:r>
          </a:p>
        </p:txBody>
      </p:sp>
      <p:sp>
        <p:nvSpPr>
          <p:cNvPr id="73" name="Rectangle: Rounded Corners 72">
            <a:extLst>
              <a:ext uri="{FF2B5EF4-FFF2-40B4-BE49-F238E27FC236}">
                <a16:creationId xmlns:a16="http://schemas.microsoft.com/office/drawing/2014/main" id="{B8024EF4-ABAA-4256-86B3-9B71A5845596}"/>
              </a:ext>
            </a:extLst>
          </p:cNvPr>
          <p:cNvSpPr/>
          <p:nvPr/>
        </p:nvSpPr>
        <p:spPr>
          <a:xfrm>
            <a:off x="2186342" y="1746815"/>
            <a:ext cx="1405304"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IT Support</a:t>
            </a:r>
          </a:p>
        </p:txBody>
      </p:sp>
      <p:sp>
        <p:nvSpPr>
          <p:cNvPr id="74" name="Rectangle: Rounded Corners 73">
            <a:extLst>
              <a:ext uri="{FF2B5EF4-FFF2-40B4-BE49-F238E27FC236}">
                <a16:creationId xmlns:a16="http://schemas.microsoft.com/office/drawing/2014/main" id="{83B76478-65C7-49EA-8597-D4A73AF3FB36}"/>
              </a:ext>
            </a:extLst>
          </p:cNvPr>
          <p:cNvSpPr/>
          <p:nvPr/>
        </p:nvSpPr>
        <p:spPr>
          <a:xfrm>
            <a:off x="2186342" y="3124279"/>
            <a:ext cx="1405304"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IT Solutions Technician</a:t>
            </a:r>
          </a:p>
        </p:txBody>
      </p:sp>
      <p:sp>
        <p:nvSpPr>
          <p:cNvPr id="75" name="Rectangle: Rounded Corners 74">
            <a:extLst>
              <a:ext uri="{FF2B5EF4-FFF2-40B4-BE49-F238E27FC236}">
                <a16:creationId xmlns:a16="http://schemas.microsoft.com/office/drawing/2014/main" id="{19C48ED4-3EBF-4583-8DD3-CD3221965D95}"/>
              </a:ext>
            </a:extLst>
          </p:cNvPr>
          <p:cNvSpPr/>
          <p:nvPr/>
        </p:nvSpPr>
        <p:spPr>
          <a:xfrm>
            <a:off x="2186342" y="4187846"/>
            <a:ext cx="1405304"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Cyber Intrusions Analyst</a:t>
            </a:r>
          </a:p>
        </p:txBody>
      </p:sp>
      <p:sp>
        <p:nvSpPr>
          <p:cNvPr id="76" name="Rectangle: Rounded Corners 75">
            <a:extLst>
              <a:ext uri="{FF2B5EF4-FFF2-40B4-BE49-F238E27FC236}">
                <a16:creationId xmlns:a16="http://schemas.microsoft.com/office/drawing/2014/main" id="{AC65863A-7C27-4792-AEC4-DE92C7BC365F}"/>
              </a:ext>
            </a:extLst>
          </p:cNvPr>
          <p:cNvSpPr/>
          <p:nvPr/>
        </p:nvSpPr>
        <p:spPr>
          <a:xfrm>
            <a:off x="1403826" y="5985463"/>
            <a:ext cx="1405304"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Cyber Security Technical Professional</a:t>
            </a:r>
          </a:p>
        </p:txBody>
      </p:sp>
      <p:sp>
        <p:nvSpPr>
          <p:cNvPr id="77" name="Rectangle: Rounded Corners 76">
            <a:extLst>
              <a:ext uri="{FF2B5EF4-FFF2-40B4-BE49-F238E27FC236}">
                <a16:creationId xmlns:a16="http://schemas.microsoft.com/office/drawing/2014/main" id="{986CD9B1-AD14-4E00-B146-F9591B8A79B7}"/>
              </a:ext>
            </a:extLst>
          </p:cNvPr>
          <p:cNvSpPr/>
          <p:nvPr/>
        </p:nvSpPr>
        <p:spPr>
          <a:xfrm>
            <a:off x="2942213" y="5985463"/>
            <a:ext cx="1405304"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Digital &amp; Technology Solutions Professional</a:t>
            </a:r>
          </a:p>
        </p:txBody>
      </p:sp>
      <p:sp>
        <p:nvSpPr>
          <p:cNvPr id="79" name="Rectangle: Rounded Corners 78">
            <a:extLst>
              <a:ext uri="{FF2B5EF4-FFF2-40B4-BE49-F238E27FC236}">
                <a16:creationId xmlns:a16="http://schemas.microsoft.com/office/drawing/2014/main" id="{573CF633-14B7-4F22-A846-6874BE06E8BF}"/>
              </a:ext>
            </a:extLst>
          </p:cNvPr>
          <p:cNvSpPr/>
          <p:nvPr/>
        </p:nvSpPr>
        <p:spPr>
          <a:xfrm>
            <a:off x="5197529" y="3124279"/>
            <a:ext cx="1405304"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Digital Marketer</a:t>
            </a:r>
          </a:p>
        </p:txBody>
      </p:sp>
      <p:sp>
        <p:nvSpPr>
          <p:cNvPr id="80" name="Rectangle: Rounded Corners 79">
            <a:extLst>
              <a:ext uri="{FF2B5EF4-FFF2-40B4-BE49-F238E27FC236}">
                <a16:creationId xmlns:a16="http://schemas.microsoft.com/office/drawing/2014/main" id="{5F7E1CDE-04CF-4148-A4C0-6CCE30ABEAE2}"/>
              </a:ext>
            </a:extLst>
          </p:cNvPr>
          <p:cNvSpPr/>
          <p:nvPr/>
        </p:nvSpPr>
        <p:spPr>
          <a:xfrm>
            <a:off x="5194666" y="5985463"/>
            <a:ext cx="1405304"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Digital Marketer</a:t>
            </a:r>
          </a:p>
        </p:txBody>
      </p:sp>
      <p:sp>
        <p:nvSpPr>
          <p:cNvPr id="99" name="Rectangle: Rounded Corners 98">
            <a:extLst>
              <a:ext uri="{FF2B5EF4-FFF2-40B4-BE49-F238E27FC236}">
                <a16:creationId xmlns:a16="http://schemas.microsoft.com/office/drawing/2014/main" id="{8475E898-6E76-4661-B2DF-01A860D56ADD}"/>
              </a:ext>
            </a:extLst>
          </p:cNvPr>
          <p:cNvSpPr/>
          <p:nvPr/>
        </p:nvSpPr>
        <p:spPr>
          <a:xfrm>
            <a:off x="7959268" y="3124279"/>
            <a:ext cx="1405304"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Improvement Technician</a:t>
            </a:r>
          </a:p>
        </p:txBody>
      </p:sp>
      <p:sp>
        <p:nvSpPr>
          <p:cNvPr id="100" name="Rectangle: Rounded Corners 99">
            <a:extLst>
              <a:ext uri="{FF2B5EF4-FFF2-40B4-BE49-F238E27FC236}">
                <a16:creationId xmlns:a16="http://schemas.microsoft.com/office/drawing/2014/main" id="{E5CF496B-04DE-4389-AB81-B0F1BB4121EC}"/>
              </a:ext>
            </a:extLst>
          </p:cNvPr>
          <p:cNvSpPr/>
          <p:nvPr/>
        </p:nvSpPr>
        <p:spPr>
          <a:xfrm>
            <a:off x="7959268" y="4187846"/>
            <a:ext cx="1405304"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Improvement Practitioner</a:t>
            </a:r>
          </a:p>
        </p:txBody>
      </p:sp>
      <p:sp>
        <p:nvSpPr>
          <p:cNvPr id="101" name="Rectangle: Rounded Corners 100">
            <a:extLst>
              <a:ext uri="{FF2B5EF4-FFF2-40B4-BE49-F238E27FC236}">
                <a16:creationId xmlns:a16="http://schemas.microsoft.com/office/drawing/2014/main" id="{F55BF1C1-905F-4967-8793-BA995D93E5E5}"/>
              </a:ext>
            </a:extLst>
          </p:cNvPr>
          <p:cNvSpPr/>
          <p:nvPr/>
        </p:nvSpPr>
        <p:spPr>
          <a:xfrm>
            <a:off x="7953916" y="5094341"/>
            <a:ext cx="1405304"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Improvement Specialist</a:t>
            </a:r>
          </a:p>
        </p:txBody>
      </p:sp>
      <p:sp>
        <p:nvSpPr>
          <p:cNvPr id="102" name="Rectangle: Rounded Corners 101">
            <a:extLst>
              <a:ext uri="{FF2B5EF4-FFF2-40B4-BE49-F238E27FC236}">
                <a16:creationId xmlns:a16="http://schemas.microsoft.com/office/drawing/2014/main" id="{0B56D777-7413-4136-953B-9FB61CD93F0D}"/>
              </a:ext>
            </a:extLst>
          </p:cNvPr>
          <p:cNvSpPr/>
          <p:nvPr/>
        </p:nvSpPr>
        <p:spPr>
          <a:xfrm>
            <a:off x="7953916" y="5983714"/>
            <a:ext cx="1405304" cy="693870"/>
          </a:xfrm>
          <a:prstGeom prst="roundRect">
            <a:avLst/>
          </a:prstGeom>
          <a:solidFill>
            <a:srgbClr val="83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Improvement Leader</a:t>
            </a:r>
          </a:p>
        </p:txBody>
      </p:sp>
      <p:cxnSp>
        <p:nvCxnSpPr>
          <p:cNvPr id="104" name="Straight Arrow Connector 103">
            <a:extLst>
              <a:ext uri="{FF2B5EF4-FFF2-40B4-BE49-F238E27FC236}">
                <a16:creationId xmlns:a16="http://schemas.microsoft.com/office/drawing/2014/main" id="{DF83BA6D-C829-4430-B7C9-244A037AC008}"/>
              </a:ext>
            </a:extLst>
          </p:cNvPr>
          <p:cNvCxnSpPr>
            <a:cxnSpLocks/>
            <a:stCxn id="74" idx="2"/>
            <a:endCxn id="75" idx="0"/>
          </p:cNvCxnSpPr>
          <p:nvPr/>
        </p:nvCxnSpPr>
        <p:spPr>
          <a:xfrm>
            <a:off x="2888994" y="3818149"/>
            <a:ext cx="0" cy="369697"/>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4D817489-43E5-46FF-8A64-0E1679309BCB}"/>
              </a:ext>
            </a:extLst>
          </p:cNvPr>
          <p:cNvCxnSpPr>
            <a:cxnSpLocks/>
            <a:stCxn id="73" idx="2"/>
            <a:endCxn id="74" idx="0"/>
          </p:cNvCxnSpPr>
          <p:nvPr/>
        </p:nvCxnSpPr>
        <p:spPr>
          <a:xfrm>
            <a:off x="2888994" y="2440685"/>
            <a:ext cx="0" cy="68359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8F568F1-DF61-4AFA-ACF0-4DD979EA6199}"/>
              </a:ext>
            </a:extLst>
          </p:cNvPr>
          <p:cNvCxnSpPr>
            <a:cxnSpLocks/>
            <a:stCxn id="79" idx="2"/>
            <a:endCxn id="80" idx="0"/>
          </p:cNvCxnSpPr>
          <p:nvPr/>
        </p:nvCxnSpPr>
        <p:spPr>
          <a:xfrm flipH="1">
            <a:off x="5897318" y="3818149"/>
            <a:ext cx="2863" cy="216731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A061C27E-36EB-4D34-8479-EB565E743F55}"/>
              </a:ext>
            </a:extLst>
          </p:cNvPr>
          <p:cNvCxnSpPr>
            <a:cxnSpLocks/>
            <a:stCxn id="75" idx="2"/>
            <a:endCxn id="76" idx="0"/>
          </p:cNvCxnSpPr>
          <p:nvPr/>
        </p:nvCxnSpPr>
        <p:spPr>
          <a:xfrm rot="5400000">
            <a:off x="1945863" y="5042331"/>
            <a:ext cx="1103747" cy="782516"/>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76BD64F6-60D0-483C-844C-C8C40ECD9FBE}"/>
              </a:ext>
            </a:extLst>
          </p:cNvPr>
          <p:cNvCxnSpPr>
            <a:cxnSpLocks/>
            <a:stCxn id="75" idx="2"/>
            <a:endCxn id="77" idx="0"/>
          </p:cNvCxnSpPr>
          <p:nvPr/>
        </p:nvCxnSpPr>
        <p:spPr>
          <a:xfrm rot="16200000" flipH="1">
            <a:off x="2715056" y="5055653"/>
            <a:ext cx="1103747" cy="755871"/>
          </a:xfrm>
          <a:prstGeom prst="bentConnector3">
            <a:avLst>
              <a:gd name="adj1" fmla="val 5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8992E72-0678-4B99-BA29-64B506848EE3}"/>
              </a:ext>
            </a:extLst>
          </p:cNvPr>
          <p:cNvCxnSpPr>
            <a:cxnSpLocks/>
            <a:stCxn id="99" idx="2"/>
            <a:endCxn id="100" idx="0"/>
          </p:cNvCxnSpPr>
          <p:nvPr/>
        </p:nvCxnSpPr>
        <p:spPr>
          <a:xfrm>
            <a:off x="8661920" y="3818149"/>
            <a:ext cx="0" cy="369697"/>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E1279BEC-6115-4E46-ACDF-2AFA58EFDD60}"/>
              </a:ext>
            </a:extLst>
          </p:cNvPr>
          <p:cNvCxnSpPr>
            <a:cxnSpLocks/>
            <a:stCxn id="100" idx="2"/>
            <a:endCxn id="101" idx="0"/>
          </p:cNvCxnSpPr>
          <p:nvPr/>
        </p:nvCxnSpPr>
        <p:spPr>
          <a:xfrm flipH="1">
            <a:off x="8656568" y="4881716"/>
            <a:ext cx="5352" cy="21262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019B7BE4-084D-4A39-858F-8BF3353A3E04}"/>
              </a:ext>
            </a:extLst>
          </p:cNvPr>
          <p:cNvCxnSpPr>
            <a:cxnSpLocks/>
            <a:endCxn id="102" idx="0"/>
          </p:cNvCxnSpPr>
          <p:nvPr/>
        </p:nvCxnSpPr>
        <p:spPr>
          <a:xfrm>
            <a:off x="8656568" y="5788211"/>
            <a:ext cx="0" cy="19550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53C1A5EB-8138-4EC0-BE0F-857C05A45369}"/>
              </a:ext>
            </a:extLst>
          </p:cNvPr>
          <p:cNvPicPr>
            <a:picLocks noChangeAspect="1"/>
          </p:cNvPicPr>
          <p:nvPr/>
        </p:nvPicPr>
        <p:blipFill>
          <a:blip r:embed="rId4"/>
          <a:stretch>
            <a:fillRect/>
          </a:stretch>
        </p:blipFill>
        <p:spPr>
          <a:xfrm>
            <a:off x="7953916" y="1628320"/>
            <a:ext cx="1405305" cy="1405305"/>
          </a:xfrm>
          <a:prstGeom prst="rect">
            <a:avLst/>
          </a:prstGeom>
        </p:spPr>
      </p:pic>
      <p:pic>
        <p:nvPicPr>
          <p:cNvPr id="5" name="Picture 4" descr="Icon&#10;&#10;Description automatically generated">
            <a:extLst>
              <a:ext uri="{FF2B5EF4-FFF2-40B4-BE49-F238E27FC236}">
                <a16:creationId xmlns:a16="http://schemas.microsoft.com/office/drawing/2014/main" id="{0375F9A7-7F2E-42E0-BBF0-43D807B98BA3}"/>
              </a:ext>
            </a:extLst>
          </p:cNvPr>
          <p:cNvPicPr>
            <a:picLocks noChangeAspect="1"/>
          </p:cNvPicPr>
          <p:nvPr/>
        </p:nvPicPr>
        <p:blipFill>
          <a:blip r:embed="rId5"/>
          <a:stretch>
            <a:fillRect/>
          </a:stretch>
        </p:blipFill>
        <p:spPr>
          <a:xfrm>
            <a:off x="5197739" y="1636987"/>
            <a:ext cx="1449856" cy="1449856"/>
          </a:xfrm>
          <a:prstGeom prst="rect">
            <a:avLst/>
          </a:prstGeom>
        </p:spPr>
      </p:pic>
      <p:pic>
        <p:nvPicPr>
          <p:cNvPr id="9" name="Picture 8" descr="Icon&#10;&#10;Description automatically generated">
            <a:extLst>
              <a:ext uri="{FF2B5EF4-FFF2-40B4-BE49-F238E27FC236}">
                <a16:creationId xmlns:a16="http://schemas.microsoft.com/office/drawing/2014/main" id="{BA796737-B818-4790-8606-184D5942A1A0}"/>
              </a:ext>
            </a:extLst>
          </p:cNvPr>
          <p:cNvPicPr>
            <a:picLocks noChangeAspect="1"/>
          </p:cNvPicPr>
          <p:nvPr/>
        </p:nvPicPr>
        <p:blipFill>
          <a:blip r:embed="rId6"/>
          <a:stretch>
            <a:fillRect/>
          </a:stretch>
        </p:blipFill>
        <p:spPr>
          <a:xfrm>
            <a:off x="480150" y="2003396"/>
            <a:ext cx="1379781" cy="1379781"/>
          </a:xfrm>
          <a:prstGeom prst="rect">
            <a:avLst/>
          </a:prstGeom>
        </p:spPr>
      </p:pic>
    </p:spTree>
    <p:extLst>
      <p:ext uri="{BB962C8B-B14F-4D97-AF65-F5344CB8AC3E}">
        <p14:creationId xmlns:p14="http://schemas.microsoft.com/office/powerpoint/2010/main" val="48062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A8F7A8-E385-457A-9801-AD8C4188D583}"/>
              </a:ext>
            </a:extLst>
          </p:cNvPr>
          <p:cNvSpPr>
            <a:spLocks noGrp="1"/>
          </p:cNvSpPr>
          <p:nvPr>
            <p:ph type="title"/>
          </p:nvPr>
        </p:nvSpPr>
        <p:spPr>
          <a:xfrm>
            <a:off x="288000" y="288000"/>
            <a:ext cx="10080000" cy="611649"/>
          </a:xfrm>
        </p:spPr>
        <p:txBody>
          <a:bodyPr>
            <a:normAutofit/>
          </a:bodyPr>
          <a:lstStyle/>
          <a:p>
            <a:r>
              <a:rPr lang="en-GB" dirty="0">
                <a:latin typeface="Arial"/>
                <a:cs typeface="Arial"/>
              </a:rPr>
              <a:t>What apprenticeships are there in Facilities or Catering and Hospitality?</a:t>
            </a:r>
            <a:endParaRPr lang="en-GB" dirty="0"/>
          </a:p>
        </p:txBody>
      </p:sp>
      <p:sp>
        <p:nvSpPr>
          <p:cNvPr id="6" name="Rectangle 5">
            <a:extLst>
              <a:ext uri="{FF2B5EF4-FFF2-40B4-BE49-F238E27FC236}">
                <a16:creationId xmlns:a16="http://schemas.microsoft.com/office/drawing/2014/main" id="{A1CED0D2-7375-43D2-8686-BF289892A45E}"/>
              </a:ext>
            </a:extLst>
          </p:cNvPr>
          <p:cNvSpPr/>
          <p:nvPr/>
        </p:nvSpPr>
        <p:spPr>
          <a:xfrm>
            <a:off x="300822" y="803326"/>
            <a:ext cx="1058968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would prefer to work in a non-clinical role, there are a huge variety of apprenticeships in facilities or catering and hospitality.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more information, Skills for Health have created a helpful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apprenticeships pathways tool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can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Rectangle: Rounded Corners 70">
            <a:extLst>
              <a:ext uri="{FF2B5EF4-FFF2-40B4-BE49-F238E27FC236}">
                <a16:creationId xmlns:a16="http://schemas.microsoft.com/office/drawing/2014/main" id="{EB513822-7D62-4377-B6FD-545F8819771C}"/>
              </a:ext>
            </a:extLst>
          </p:cNvPr>
          <p:cNvSpPr/>
          <p:nvPr/>
        </p:nvSpPr>
        <p:spPr>
          <a:xfrm>
            <a:off x="9980560" y="6236669"/>
            <a:ext cx="2109880" cy="2637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Facilities</a:t>
            </a:r>
          </a:p>
        </p:txBody>
      </p:sp>
      <p:sp>
        <p:nvSpPr>
          <p:cNvPr id="78" name="Rectangle: Rounded Corners 77">
            <a:extLst>
              <a:ext uri="{FF2B5EF4-FFF2-40B4-BE49-F238E27FC236}">
                <a16:creationId xmlns:a16="http://schemas.microsoft.com/office/drawing/2014/main" id="{961F8C34-242A-42EC-BC72-6467A70566AA}"/>
              </a:ext>
            </a:extLst>
          </p:cNvPr>
          <p:cNvSpPr/>
          <p:nvPr/>
        </p:nvSpPr>
        <p:spPr>
          <a:xfrm>
            <a:off x="9980560" y="6526979"/>
            <a:ext cx="2109880" cy="26371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Catering &amp; Hospitality</a:t>
            </a:r>
          </a:p>
        </p:txBody>
      </p:sp>
      <p:sp>
        <p:nvSpPr>
          <p:cNvPr id="73" name="Rectangle: Rounded Corners 72">
            <a:extLst>
              <a:ext uri="{FF2B5EF4-FFF2-40B4-BE49-F238E27FC236}">
                <a16:creationId xmlns:a16="http://schemas.microsoft.com/office/drawing/2014/main" id="{B8024EF4-ABAA-4256-86B3-9B71A5845596}"/>
              </a:ext>
            </a:extLst>
          </p:cNvPr>
          <p:cNvSpPr/>
          <p:nvPr/>
        </p:nvSpPr>
        <p:spPr>
          <a:xfrm>
            <a:off x="500416" y="2713325"/>
            <a:ext cx="1652233"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Building Services Engineering Installer</a:t>
            </a:r>
          </a:p>
        </p:txBody>
      </p:sp>
      <p:sp>
        <p:nvSpPr>
          <p:cNvPr id="74" name="Rectangle: Rounded Corners 73">
            <a:extLst>
              <a:ext uri="{FF2B5EF4-FFF2-40B4-BE49-F238E27FC236}">
                <a16:creationId xmlns:a16="http://schemas.microsoft.com/office/drawing/2014/main" id="{83B76478-65C7-49EA-8597-D4A73AF3FB36}"/>
              </a:ext>
            </a:extLst>
          </p:cNvPr>
          <p:cNvSpPr/>
          <p:nvPr/>
        </p:nvSpPr>
        <p:spPr>
          <a:xfrm>
            <a:off x="500416" y="3719314"/>
            <a:ext cx="1652233"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Building Services Engineering Service &amp; Maintenance Engineer</a:t>
            </a:r>
          </a:p>
        </p:txBody>
      </p:sp>
      <p:sp>
        <p:nvSpPr>
          <p:cNvPr id="75" name="Rectangle: Rounded Corners 74">
            <a:extLst>
              <a:ext uri="{FF2B5EF4-FFF2-40B4-BE49-F238E27FC236}">
                <a16:creationId xmlns:a16="http://schemas.microsoft.com/office/drawing/2014/main" id="{19C48ED4-3EBF-4583-8DD3-CD3221965D95}"/>
              </a:ext>
            </a:extLst>
          </p:cNvPr>
          <p:cNvSpPr/>
          <p:nvPr/>
        </p:nvSpPr>
        <p:spPr>
          <a:xfrm>
            <a:off x="500416" y="4658628"/>
            <a:ext cx="1652233"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Building Services Engineering Technician</a:t>
            </a:r>
          </a:p>
        </p:txBody>
      </p:sp>
      <p:sp>
        <p:nvSpPr>
          <p:cNvPr id="76" name="Rectangle: Rounded Corners 75">
            <a:extLst>
              <a:ext uri="{FF2B5EF4-FFF2-40B4-BE49-F238E27FC236}">
                <a16:creationId xmlns:a16="http://schemas.microsoft.com/office/drawing/2014/main" id="{AC65863A-7C27-4792-AEC4-DE92C7BC365F}"/>
              </a:ext>
            </a:extLst>
          </p:cNvPr>
          <p:cNvSpPr/>
          <p:nvPr/>
        </p:nvSpPr>
        <p:spPr>
          <a:xfrm>
            <a:off x="495138" y="6009904"/>
            <a:ext cx="1652233" cy="7623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Building Services Engineering Site Manager</a:t>
            </a:r>
          </a:p>
        </p:txBody>
      </p:sp>
      <p:sp>
        <p:nvSpPr>
          <p:cNvPr id="79" name="Rectangle: Rounded Corners 78">
            <a:extLst>
              <a:ext uri="{FF2B5EF4-FFF2-40B4-BE49-F238E27FC236}">
                <a16:creationId xmlns:a16="http://schemas.microsoft.com/office/drawing/2014/main" id="{573CF633-14B7-4F22-A846-6874BE06E8BF}"/>
              </a:ext>
            </a:extLst>
          </p:cNvPr>
          <p:cNvSpPr/>
          <p:nvPr/>
        </p:nvSpPr>
        <p:spPr>
          <a:xfrm>
            <a:off x="2368603" y="2713325"/>
            <a:ext cx="165222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Carpentry &amp; Joinery</a:t>
            </a:r>
          </a:p>
        </p:txBody>
      </p:sp>
      <p:sp>
        <p:nvSpPr>
          <p:cNvPr id="80" name="Rectangle: Rounded Corners 79">
            <a:extLst>
              <a:ext uri="{FF2B5EF4-FFF2-40B4-BE49-F238E27FC236}">
                <a16:creationId xmlns:a16="http://schemas.microsoft.com/office/drawing/2014/main" id="{5F7E1CDE-04CF-4148-A4C0-6CCE30ABEAE2}"/>
              </a:ext>
            </a:extLst>
          </p:cNvPr>
          <p:cNvSpPr/>
          <p:nvPr/>
        </p:nvSpPr>
        <p:spPr>
          <a:xfrm>
            <a:off x="2368603" y="3718337"/>
            <a:ext cx="165222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Advanced Carpentry &amp; Joinery</a:t>
            </a:r>
          </a:p>
        </p:txBody>
      </p:sp>
      <p:sp>
        <p:nvSpPr>
          <p:cNvPr id="99" name="Rectangle: Rounded Corners 98">
            <a:extLst>
              <a:ext uri="{FF2B5EF4-FFF2-40B4-BE49-F238E27FC236}">
                <a16:creationId xmlns:a16="http://schemas.microsoft.com/office/drawing/2014/main" id="{8475E898-6E76-4661-B2DF-01A860D56ADD}"/>
              </a:ext>
            </a:extLst>
          </p:cNvPr>
          <p:cNvSpPr/>
          <p:nvPr/>
        </p:nvSpPr>
        <p:spPr>
          <a:xfrm>
            <a:off x="6105700" y="2730195"/>
            <a:ext cx="165222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Horticulture &amp; Landscape Operative</a:t>
            </a:r>
          </a:p>
        </p:txBody>
      </p:sp>
      <p:sp>
        <p:nvSpPr>
          <p:cNvPr id="100" name="Rectangle: Rounded Corners 99">
            <a:extLst>
              <a:ext uri="{FF2B5EF4-FFF2-40B4-BE49-F238E27FC236}">
                <a16:creationId xmlns:a16="http://schemas.microsoft.com/office/drawing/2014/main" id="{E5CF496B-04DE-4389-AB81-B0F1BB4121EC}"/>
              </a:ext>
            </a:extLst>
          </p:cNvPr>
          <p:cNvSpPr/>
          <p:nvPr/>
        </p:nvSpPr>
        <p:spPr>
          <a:xfrm>
            <a:off x="6105700" y="3650887"/>
            <a:ext cx="1652229"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Landscape / Horticulture Supervisor</a:t>
            </a:r>
          </a:p>
        </p:txBody>
      </p:sp>
      <p:cxnSp>
        <p:nvCxnSpPr>
          <p:cNvPr id="104" name="Straight Arrow Connector 103">
            <a:extLst>
              <a:ext uri="{FF2B5EF4-FFF2-40B4-BE49-F238E27FC236}">
                <a16:creationId xmlns:a16="http://schemas.microsoft.com/office/drawing/2014/main" id="{DF83BA6D-C829-4430-B7C9-244A037AC008}"/>
              </a:ext>
            </a:extLst>
          </p:cNvPr>
          <p:cNvCxnSpPr>
            <a:cxnSpLocks/>
            <a:stCxn id="74" idx="2"/>
            <a:endCxn id="75" idx="0"/>
          </p:cNvCxnSpPr>
          <p:nvPr/>
        </p:nvCxnSpPr>
        <p:spPr>
          <a:xfrm>
            <a:off x="1326533" y="4413184"/>
            <a:ext cx="0" cy="24544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4D817489-43E5-46FF-8A64-0E1679309BCB}"/>
              </a:ext>
            </a:extLst>
          </p:cNvPr>
          <p:cNvCxnSpPr>
            <a:cxnSpLocks/>
            <a:stCxn id="73" idx="2"/>
            <a:endCxn id="74" idx="0"/>
          </p:cNvCxnSpPr>
          <p:nvPr/>
        </p:nvCxnSpPr>
        <p:spPr>
          <a:xfrm>
            <a:off x="1326533" y="3407195"/>
            <a:ext cx="0" cy="31211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8F568F1-DF61-4AFA-ACF0-4DD979EA6199}"/>
              </a:ext>
            </a:extLst>
          </p:cNvPr>
          <p:cNvCxnSpPr>
            <a:cxnSpLocks/>
            <a:stCxn id="79" idx="2"/>
            <a:endCxn id="80" idx="0"/>
          </p:cNvCxnSpPr>
          <p:nvPr/>
        </p:nvCxnSpPr>
        <p:spPr>
          <a:xfrm>
            <a:off x="3194718" y="3407195"/>
            <a:ext cx="0" cy="31114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8992E72-0678-4B99-BA29-64B506848EE3}"/>
              </a:ext>
            </a:extLst>
          </p:cNvPr>
          <p:cNvCxnSpPr>
            <a:cxnSpLocks/>
            <a:stCxn id="99" idx="2"/>
            <a:endCxn id="100" idx="0"/>
          </p:cNvCxnSpPr>
          <p:nvPr/>
        </p:nvCxnSpPr>
        <p:spPr>
          <a:xfrm>
            <a:off x="6931815" y="3424065"/>
            <a:ext cx="0" cy="22682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E42E801-042E-4113-9F14-1FABD9F736AE}"/>
              </a:ext>
            </a:extLst>
          </p:cNvPr>
          <p:cNvCxnSpPr>
            <a:cxnSpLocks/>
            <a:stCxn id="75" idx="2"/>
            <a:endCxn id="76" idx="0"/>
          </p:cNvCxnSpPr>
          <p:nvPr/>
        </p:nvCxnSpPr>
        <p:spPr>
          <a:xfrm flipH="1">
            <a:off x="1321255" y="5352498"/>
            <a:ext cx="5278" cy="65740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0B8C3A8C-9A04-4F1F-A4DD-B4662A808636}"/>
              </a:ext>
            </a:extLst>
          </p:cNvPr>
          <p:cNvSpPr/>
          <p:nvPr/>
        </p:nvSpPr>
        <p:spPr>
          <a:xfrm>
            <a:off x="4237513" y="2730195"/>
            <a:ext cx="1652233"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Facilities Services Operative</a:t>
            </a:r>
          </a:p>
        </p:txBody>
      </p:sp>
      <p:sp>
        <p:nvSpPr>
          <p:cNvPr id="65" name="Rectangle: Rounded Corners 64">
            <a:extLst>
              <a:ext uri="{FF2B5EF4-FFF2-40B4-BE49-F238E27FC236}">
                <a16:creationId xmlns:a16="http://schemas.microsoft.com/office/drawing/2014/main" id="{AF29D7FD-BBB1-4013-BE32-5FC2FA9A4D29}"/>
              </a:ext>
            </a:extLst>
          </p:cNvPr>
          <p:cNvSpPr/>
          <p:nvPr/>
        </p:nvSpPr>
        <p:spPr>
          <a:xfrm>
            <a:off x="4237513" y="3736184"/>
            <a:ext cx="1652233"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Facilities Management Supervisor</a:t>
            </a:r>
          </a:p>
        </p:txBody>
      </p:sp>
      <p:sp>
        <p:nvSpPr>
          <p:cNvPr id="66" name="Rectangle: Rounded Corners 65">
            <a:extLst>
              <a:ext uri="{FF2B5EF4-FFF2-40B4-BE49-F238E27FC236}">
                <a16:creationId xmlns:a16="http://schemas.microsoft.com/office/drawing/2014/main" id="{92391D78-9BFF-412E-8516-4C2549F288BC}"/>
              </a:ext>
            </a:extLst>
          </p:cNvPr>
          <p:cNvSpPr/>
          <p:nvPr/>
        </p:nvSpPr>
        <p:spPr>
          <a:xfrm>
            <a:off x="4237513" y="4675498"/>
            <a:ext cx="1652233" cy="6938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Facilities Manager</a:t>
            </a:r>
          </a:p>
        </p:txBody>
      </p:sp>
      <p:cxnSp>
        <p:nvCxnSpPr>
          <p:cNvPr id="67" name="Straight Arrow Connector 66">
            <a:extLst>
              <a:ext uri="{FF2B5EF4-FFF2-40B4-BE49-F238E27FC236}">
                <a16:creationId xmlns:a16="http://schemas.microsoft.com/office/drawing/2014/main" id="{4A251CA9-1E01-4B30-9DB6-B1B907C760D8}"/>
              </a:ext>
            </a:extLst>
          </p:cNvPr>
          <p:cNvCxnSpPr>
            <a:cxnSpLocks/>
            <a:stCxn id="65" idx="2"/>
            <a:endCxn id="66" idx="0"/>
          </p:cNvCxnSpPr>
          <p:nvPr/>
        </p:nvCxnSpPr>
        <p:spPr>
          <a:xfrm>
            <a:off x="5063630" y="4430054"/>
            <a:ext cx="0" cy="24544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91F801E-2BA2-42AA-9D60-692FB9AE4545}"/>
              </a:ext>
            </a:extLst>
          </p:cNvPr>
          <p:cNvCxnSpPr>
            <a:cxnSpLocks/>
            <a:stCxn id="64" idx="2"/>
            <a:endCxn id="65" idx="0"/>
          </p:cNvCxnSpPr>
          <p:nvPr/>
        </p:nvCxnSpPr>
        <p:spPr>
          <a:xfrm>
            <a:off x="5063630" y="3424065"/>
            <a:ext cx="0" cy="31211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A08087A7-33D3-448B-B6D4-3883D30A05A2}"/>
              </a:ext>
            </a:extLst>
          </p:cNvPr>
          <p:cNvSpPr/>
          <p:nvPr/>
        </p:nvSpPr>
        <p:spPr>
          <a:xfrm>
            <a:off x="4237513" y="6009903"/>
            <a:ext cx="1652233" cy="7623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Senior / Head of Facilities Management</a:t>
            </a:r>
          </a:p>
        </p:txBody>
      </p:sp>
      <p:cxnSp>
        <p:nvCxnSpPr>
          <p:cNvPr id="72" name="Straight Arrow Connector 71">
            <a:extLst>
              <a:ext uri="{FF2B5EF4-FFF2-40B4-BE49-F238E27FC236}">
                <a16:creationId xmlns:a16="http://schemas.microsoft.com/office/drawing/2014/main" id="{293D0AA0-6AF5-42C4-92C7-2019452A309F}"/>
              </a:ext>
            </a:extLst>
          </p:cNvPr>
          <p:cNvCxnSpPr>
            <a:cxnSpLocks/>
            <a:stCxn id="66" idx="2"/>
            <a:endCxn id="69" idx="0"/>
          </p:cNvCxnSpPr>
          <p:nvPr/>
        </p:nvCxnSpPr>
        <p:spPr>
          <a:xfrm>
            <a:off x="5063630" y="5369368"/>
            <a:ext cx="0" cy="64053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Rounded Corners 80">
            <a:extLst>
              <a:ext uri="{FF2B5EF4-FFF2-40B4-BE49-F238E27FC236}">
                <a16:creationId xmlns:a16="http://schemas.microsoft.com/office/drawing/2014/main" id="{AF871C73-1742-4B74-9A25-9EA261B8E8FB}"/>
              </a:ext>
            </a:extLst>
          </p:cNvPr>
          <p:cNvSpPr/>
          <p:nvPr/>
        </p:nvSpPr>
        <p:spPr>
          <a:xfrm>
            <a:off x="8040922" y="2730195"/>
            <a:ext cx="165222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Production Chef</a:t>
            </a:r>
          </a:p>
        </p:txBody>
      </p:sp>
      <p:sp>
        <p:nvSpPr>
          <p:cNvPr id="82" name="Rectangle: Rounded Corners 81">
            <a:extLst>
              <a:ext uri="{FF2B5EF4-FFF2-40B4-BE49-F238E27FC236}">
                <a16:creationId xmlns:a16="http://schemas.microsoft.com/office/drawing/2014/main" id="{48E62DED-8D49-4840-8F18-74A26283FDE7}"/>
              </a:ext>
            </a:extLst>
          </p:cNvPr>
          <p:cNvSpPr/>
          <p:nvPr/>
        </p:nvSpPr>
        <p:spPr>
          <a:xfrm>
            <a:off x="8040922" y="3650887"/>
            <a:ext cx="1652229"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Senior Production Head Chef</a:t>
            </a:r>
          </a:p>
        </p:txBody>
      </p:sp>
      <p:cxnSp>
        <p:nvCxnSpPr>
          <p:cNvPr id="83" name="Straight Arrow Connector 82">
            <a:extLst>
              <a:ext uri="{FF2B5EF4-FFF2-40B4-BE49-F238E27FC236}">
                <a16:creationId xmlns:a16="http://schemas.microsoft.com/office/drawing/2014/main" id="{C0CFA5A6-7D44-409D-9463-92336EB3CFAB}"/>
              </a:ext>
            </a:extLst>
          </p:cNvPr>
          <p:cNvCxnSpPr>
            <a:cxnSpLocks/>
            <a:stCxn id="81" idx="2"/>
            <a:endCxn id="82" idx="0"/>
          </p:cNvCxnSpPr>
          <p:nvPr/>
        </p:nvCxnSpPr>
        <p:spPr>
          <a:xfrm>
            <a:off x="8867037" y="3424065"/>
            <a:ext cx="0" cy="22682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extLst>
              <a:ext uri="{FF2B5EF4-FFF2-40B4-BE49-F238E27FC236}">
                <a16:creationId xmlns:a16="http://schemas.microsoft.com/office/drawing/2014/main" id="{63BD6B88-0C1A-40C2-A429-BB0D3550DAE4}"/>
              </a:ext>
            </a:extLst>
          </p:cNvPr>
          <p:cNvSpPr/>
          <p:nvPr/>
        </p:nvSpPr>
        <p:spPr>
          <a:xfrm>
            <a:off x="9866920" y="2713325"/>
            <a:ext cx="1652233"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Hospitality Team Member</a:t>
            </a:r>
          </a:p>
        </p:txBody>
      </p:sp>
      <p:sp>
        <p:nvSpPr>
          <p:cNvPr id="85" name="Rectangle: Rounded Corners 84">
            <a:extLst>
              <a:ext uri="{FF2B5EF4-FFF2-40B4-BE49-F238E27FC236}">
                <a16:creationId xmlns:a16="http://schemas.microsoft.com/office/drawing/2014/main" id="{0A0912FC-8D48-49F6-AAB8-7A7D0D213984}"/>
              </a:ext>
            </a:extLst>
          </p:cNvPr>
          <p:cNvSpPr/>
          <p:nvPr/>
        </p:nvSpPr>
        <p:spPr>
          <a:xfrm>
            <a:off x="9866919" y="3650887"/>
            <a:ext cx="1652233"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Hospitality Supervisor</a:t>
            </a:r>
          </a:p>
        </p:txBody>
      </p:sp>
      <p:sp>
        <p:nvSpPr>
          <p:cNvPr id="86" name="Rectangle: Rounded Corners 85">
            <a:extLst>
              <a:ext uri="{FF2B5EF4-FFF2-40B4-BE49-F238E27FC236}">
                <a16:creationId xmlns:a16="http://schemas.microsoft.com/office/drawing/2014/main" id="{F1681701-1AC7-40A2-9043-90B3834DFF94}"/>
              </a:ext>
            </a:extLst>
          </p:cNvPr>
          <p:cNvSpPr/>
          <p:nvPr/>
        </p:nvSpPr>
        <p:spPr>
          <a:xfrm>
            <a:off x="9866919" y="4637398"/>
            <a:ext cx="1652233" cy="693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Hospitality Manager</a:t>
            </a:r>
          </a:p>
        </p:txBody>
      </p:sp>
      <p:cxnSp>
        <p:nvCxnSpPr>
          <p:cNvPr id="87" name="Straight Arrow Connector 86">
            <a:extLst>
              <a:ext uri="{FF2B5EF4-FFF2-40B4-BE49-F238E27FC236}">
                <a16:creationId xmlns:a16="http://schemas.microsoft.com/office/drawing/2014/main" id="{6C4EB71F-213A-467B-A502-93B87EB4CBFF}"/>
              </a:ext>
            </a:extLst>
          </p:cNvPr>
          <p:cNvCxnSpPr>
            <a:cxnSpLocks/>
            <a:stCxn id="85" idx="2"/>
            <a:endCxn id="86" idx="0"/>
          </p:cNvCxnSpPr>
          <p:nvPr/>
        </p:nvCxnSpPr>
        <p:spPr>
          <a:xfrm>
            <a:off x="10693036" y="4344757"/>
            <a:ext cx="0" cy="29264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D0DAF47-C0BA-43E2-A35C-775D55FD5018}"/>
              </a:ext>
            </a:extLst>
          </p:cNvPr>
          <p:cNvCxnSpPr>
            <a:cxnSpLocks/>
            <a:stCxn id="84" idx="2"/>
            <a:endCxn id="85" idx="0"/>
          </p:cNvCxnSpPr>
          <p:nvPr/>
        </p:nvCxnSpPr>
        <p:spPr>
          <a:xfrm flipH="1">
            <a:off x="10693036" y="3407195"/>
            <a:ext cx="1" cy="24369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A7064D64-8011-40FF-A90C-8CE2988B8337}"/>
              </a:ext>
            </a:extLst>
          </p:cNvPr>
          <p:cNvPicPr>
            <a:picLocks noChangeAspect="1"/>
          </p:cNvPicPr>
          <p:nvPr/>
        </p:nvPicPr>
        <p:blipFill>
          <a:blip r:embed="rId4"/>
          <a:stretch>
            <a:fillRect/>
          </a:stretch>
        </p:blipFill>
        <p:spPr>
          <a:xfrm>
            <a:off x="8301709" y="1581285"/>
            <a:ext cx="1130656" cy="1130656"/>
          </a:xfrm>
          <a:prstGeom prst="rect">
            <a:avLst/>
          </a:prstGeom>
        </p:spPr>
      </p:pic>
      <p:pic>
        <p:nvPicPr>
          <p:cNvPr id="11" name="Picture 10" descr="Icon&#10;&#10;Description automatically generated">
            <a:extLst>
              <a:ext uri="{FF2B5EF4-FFF2-40B4-BE49-F238E27FC236}">
                <a16:creationId xmlns:a16="http://schemas.microsoft.com/office/drawing/2014/main" id="{D8CE53C1-BA22-4B1E-B509-B396EC53F81A}"/>
              </a:ext>
            </a:extLst>
          </p:cNvPr>
          <p:cNvPicPr>
            <a:picLocks noChangeAspect="1"/>
          </p:cNvPicPr>
          <p:nvPr/>
        </p:nvPicPr>
        <p:blipFill>
          <a:blip r:embed="rId5"/>
          <a:stretch>
            <a:fillRect/>
          </a:stretch>
        </p:blipFill>
        <p:spPr>
          <a:xfrm>
            <a:off x="6294893" y="1507375"/>
            <a:ext cx="1345228" cy="1345228"/>
          </a:xfrm>
          <a:prstGeom prst="rect">
            <a:avLst/>
          </a:prstGeom>
        </p:spPr>
      </p:pic>
      <p:pic>
        <p:nvPicPr>
          <p:cNvPr id="19" name="Picture 18" descr="Icon&#10;&#10;Description automatically generated">
            <a:extLst>
              <a:ext uri="{FF2B5EF4-FFF2-40B4-BE49-F238E27FC236}">
                <a16:creationId xmlns:a16="http://schemas.microsoft.com/office/drawing/2014/main" id="{131B2BFB-AC40-4AEA-B86E-C7D8D890EF98}"/>
              </a:ext>
            </a:extLst>
          </p:cNvPr>
          <p:cNvPicPr>
            <a:picLocks noChangeAspect="1"/>
          </p:cNvPicPr>
          <p:nvPr/>
        </p:nvPicPr>
        <p:blipFill>
          <a:blip r:embed="rId6"/>
          <a:stretch>
            <a:fillRect/>
          </a:stretch>
        </p:blipFill>
        <p:spPr>
          <a:xfrm>
            <a:off x="10001727" y="1492371"/>
            <a:ext cx="1219570" cy="1219570"/>
          </a:xfrm>
          <a:prstGeom prst="rect">
            <a:avLst/>
          </a:prstGeom>
        </p:spPr>
      </p:pic>
      <p:pic>
        <p:nvPicPr>
          <p:cNvPr id="50" name="Picture 49" descr="Icon&#10;&#10;Description automatically generated">
            <a:extLst>
              <a:ext uri="{FF2B5EF4-FFF2-40B4-BE49-F238E27FC236}">
                <a16:creationId xmlns:a16="http://schemas.microsoft.com/office/drawing/2014/main" id="{9557340C-3458-42AE-89D4-7F0A0F9DCA13}"/>
              </a:ext>
            </a:extLst>
          </p:cNvPr>
          <p:cNvPicPr>
            <a:picLocks noChangeAspect="1"/>
          </p:cNvPicPr>
          <p:nvPr/>
        </p:nvPicPr>
        <p:blipFill>
          <a:blip r:embed="rId7"/>
          <a:stretch>
            <a:fillRect/>
          </a:stretch>
        </p:blipFill>
        <p:spPr>
          <a:xfrm>
            <a:off x="2635506" y="1565857"/>
            <a:ext cx="1118422" cy="1118422"/>
          </a:xfrm>
          <a:prstGeom prst="rect">
            <a:avLst/>
          </a:prstGeom>
        </p:spPr>
      </p:pic>
      <p:pic>
        <p:nvPicPr>
          <p:cNvPr id="51" name="Picture 50" descr="A picture containing toy, vector graphics&#10;&#10;Description automatically generated">
            <a:extLst>
              <a:ext uri="{FF2B5EF4-FFF2-40B4-BE49-F238E27FC236}">
                <a16:creationId xmlns:a16="http://schemas.microsoft.com/office/drawing/2014/main" id="{3A4DF850-334B-4B9D-9737-EE345CC1C971}"/>
              </a:ext>
            </a:extLst>
          </p:cNvPr>
          <p:cNvPicPr>
            <a:picLocks noChangeAspect="1"/>
          </p:cNvPicPr>
          <p:nvPr/>
        </p:nvPicPr>
        <p:blipFill>
          <a:blip r:embed="rId8"/>
          <a:stretch>
            <a:fillRect/>
          </a:stretch>
        </p:blipFill>
        <p:spPr>
          <a:xfrm>
            <a:off x="742286" y="1573503"/>
            <a:ext cx="1118422" cy="1118422"/>
          </a:xfrm>
          <a:prstGeom prst="rect">
            <a:avLst/>
          </a:prstGeom>
        </p:spPr>
      </p:pic>
      <p:pic>
        <p:nvPicPr>
          <p:cNvPr id="53" name="Picture 52" descr="Icon&#10;&#10;Description automatically generated">
            <a:extLst>
              <a:ext uri="{FF2B5EF4-FFF2-40B4-BE49-F238E27FC236}">
                <a16:creationId xmlns:a16="http://schemas.microsoft.com/office/drawing/2014/main" id="{9CDC2D13-791D-4DF8-8498-8C0EEC4475F2}"/>
              </a:ext>
            </a:extLst>
          </p:cNvPr>
          <p:cNvPicPr>
            <a:picLocks noChangeAspect="1"/>
          </p:cNvPicPr>
          <p:nvPr/>
        </p:nvPicPr>
        <p:blipFill>
          <a:blip r:embed="rId9"/>
          <a:stretch>
            <a:fillRect/>
          </a:stretch>
        </p:blipFill>
        <p:spPr>
          <a:xfrm>
            <a:off x="4533213" y="1593519"/>
            <a:ext cx="1118422" cy="1118422"/>
          </a:xfrm>
          <a:prstGeom prst="rect">
            <a:avLst/>
          </a:prstGeom>
        </p:spPr>
      </p:pic>
    </p:spTree>
    <p:extLst>
      <p:ext uri="{BB962C8B-B14F-4D97-AF65-F5344CB8AC3E}">
        <p14:creationId xmlns:p14="http://schemas.microsoft.com/office/powerpoint/2010/main" val="390700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A8F7A8-E385-457A-9801-AD8C4188D583}"/>
              </a:ext>
            </a:extLst>
          </p:cNvPr>
          <p:cNvSpPr>
            <a:spLocks noGrp="1"/>
          </p:cNvSpPr>
          <p:nvPr>
            <p:ph type="title"/>
          </p:nvPr>
        </p:nvSpPr>
        <p:spPr>
          <a:xfrm>
            <a:off x="288000" y="288000"/>
            <a:ext cx="10080000" cy="611649"/>
          </a:xfrm>
        </p:spPr>
        <p:txBody>
          <a:bodyPr>
            <a:normAutofit/>
          </a:bodyPr>
          <a:lstStyle/>
          <a:p>
            <a:r>
              <a:rPr lang="en-GB" b="1" dirty="0">
                <a:latin typeface="Arial"/>
                <a:cs typeface="Arial"/>
              </a:rPr>
              <a:t>Contents</a:t>
            </a:r>
            <a:endParaRPr lang="en-GB" dirty="0"/>
          </a:p>
        </p:txBody>
      </p:sp>
      <p:graphicFrame>
        <p:nvGraphicFramePr>
          <p:cNvPr id="11" name="Table 11">
            <a:extLst>
              <a:ext uri="{FF2B5EF4-FFF2-40B4-BE49-F238E27FC236}">
                <a16:creationId xmlns:a16="http://schemas.microsoft.com/office/drawing/2014/main" id="{4622EA99-9295-4D69-B161-413C14A0B521}"/>
              </a:ext>
            </a:extLst>
          </p:cNvPr>
          <p:cNvGraphicFramePr>
            <a:graphicFrameLocks noGrp="1"/>
          </p:cNvGraphicFramePr>
          <p:nvPr>
            <p:extLst>
              <p:ext uri="{D42A27DB-BD31-4B8C-83A1-F6EECF244321}">
                <p14:modId xmlns:p14="http://schemas.microsoft.com/office/powerpoint/2010/main" val="4048976875"/>
              </p:ext>
            </p:extLst>
          </p:nvPr>
        </p:nvGraphicFramePr>
        <p:xfrm>
          <a:off x="615464" y="738928"/>
          <a:ext cx="7675681" cy="6309360"/>
        </p:xfrm>
        <a:graphic>
          <a:graphicData uri="http://schemas.openxmlformats.org/drawingml/2006/table">
            <a:tbl>
              <a:tblPr firstRow="1" bandRow="1">
                <a:tableStyleId>{2D5ABB26-0587-4C30-8999-92F81FD0307C}</a:tableStyleId>
              </a:tblPr>
              <a:tblGrid>
                <a:gridCol w="6971099">
                  <a:extLst>
                    <a:ext uri="{9D8B030D-6E8A-4147-A177-3AD203B41FA5}">
                      <a16:colId xmlns:a16="http://schemas.microsoft.com/office/drawing/2014/main" val="3696282728"/>
                    </a:ext>
                  </a:extLst>
                </a:gridCol>
                <a:gridCol w="704582">
                  <a:extLst>
                    <a:ext uri="{9D8B030D-6E8A-4147-A177-3AD203B41FA5}">
                      <a16:colId xmlns:a16="http://schemas.microsoft.com/office/drawing/2014/main" val="85473553"/>
                    </a:ext>
                  </a:extLst>
                </a:gridCol>
              </a:tblGrid>
              <a:tr h="191572">
                <a:tc>
                  <a:txBody>
                    <a:bodyPr/>
                    <a:lstStyle/>
                    <a:p>
                      <a:pPr lvl="0">
                        <a:buNone/>
                      </a:pPr>
                      <a:r>
                        <a:rPr lang="en-GB" sz="1200" b="1" dirty="0">
                          <a:latin typeface="Arial"/>
                          <a:cs typeface="Arial"/>
                        </a:rPr>
                        <a:t>Getting Started</a:t>
                      </a:r>
                      <a:endParaRPr lang="en-GB" sz="12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tc>
                  <a:txBody>
                    <a:bodyPr/>
                    <a:lstStyle/>
                    <a:p>
                      <a:r>
                        <a:rPr lang="en-GB" sz="1200" b="1" dirty="0">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extLst>
                  <a:ext uri="{0D108BD9-81ED-4DB2-BD59-A6C34878D82A}">
                    <a16:rowId xmlns:a16="http://schemas.microsoft.com/office/drawing/2014/main" val="3100273377"/>
                  </a:ext>
                </a:extLst>
              </a:tr>
              <a:tr h="191572">
                <a:tc>
                  <a:txBody>
                    <a:bodyPr/>
                    <a:lstStyle/>
                    <a:p>
                      <a:pPr lvl="1"/>
                      <a:r>
                        <a:rPr lang="en-GB" sz="1100" dirty="0">
                          <a:latin typeface="Arial"/>
                          <a:cs typeface="Arial"/>
                        </a:rPr>
                        <a:t>How do I get started?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3105199"/>
                  </a:ext>
                </a:extLst>
              </a:tr>
              <a:tr h="191572">
                <a:tc>
                  <a:txBody>
                    <a:bodyPr/>
                    <a:lstStyle/>
                    <a:p>
                      <a:pPr lvl="1"/>
                      <a:r>
                        <a:rPr lang="en-GB" sz="1100" dirty="0">
                          <a:latin typeface="Arial"/>
                          <a:cs typeface="Arial"/>
                        </a:rPr>
                        <a:t>Why stay in the NHS?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3054976"/>
                  </a:ext>
                </a:extLst>
              </a:tr>
              <a:tr h="191572">
                <a:tc>
                  <a:txBody>
                    <a:bodyPr/>
                    <a:lstStyle/>
                    <a:p>
                      <a:pPr lvl="1"/>
                      <a:r>
                        <a:rPr lang="en-GB" sz="1100" dirty="0">
                          <a:latin typeface="Arial"/>
                          <a:cs typeface="Arial"/>
                        </a:rPr>
                        <a:t>What are the NHS values?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719553"/>
                  </a:ext>
                </a:extLst>
              </a:tr>
              <a:tr h="191572">
                <a:tc>
                  <a:txBody>
                    <a:bodyPr/>
                    <a:lstStyle/>
                    <a:p>
                      <a:pPr lvl="0"/>
                      <a:r>
                        <a:rPr lang="en-GB" sz="1200" b="1" dirty="0">
                          <a:latin typeface="Arial"/>
                          <a:cs typeface="Arial"/>
                        </a:rPr>
                        <a:t>Careers in Health and Care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tc>
                  <a:txBody>
                    <a:bodyPr/>
                    <a:lstStyle/>
                    <a:p>
                      <a:r>
                        <a:rPr lang="en-GB" sz="1200" b="1" dirty="0">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extLst>
                  <a:ext uri="{0D108BD9-81ED-4DB2-BD59-A6C34878D82A}">
                    <a16:rowId xmlns:a16="http://schemas.microsoft.com/office/drawing/2014/main" val="2603461675"/>
                  </a:ext>
                </a:extLst>
              </a:tr>
              <a:tr h="191572">
                <a:tc>
                  <a:txBody>
                    <a:bodyPr/>
                    <a:lstStyle/>
                    <a:p>
                      <a:pPr lvl="1"/>
                      <a:r>
                        <a:rPr lang="en-GB" sz="1100" dirty="0">
                          <a:latin typeface="Arial"/>
                          <a:cs typeface="Arial"/>
                        </a:rPr>
                        <a:t>What roles are there?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7748031"/>
                  </a:ext>
                </a:extLst>
              </a:tr>
              <a:tr h="191572">
                <a:tc>
                  <a:txBody>
                    <a:bodyPr/>
                    <a:lstStyle/>
                    <a:p>
                      <a:pPr lvl="1"/>
                      <a:r>
                        <a:rPr lang="en-GB" sz="1100" dirty="0">
                          <a:latin typeface="Arial"/>
                          <a:cs typeface="Arial"/>
                        </a:rPr>
                        <a:t>What is a Healthcare Support Worker (HCSW) or Healthcare Assistant (HCA)?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1925242"/>
                  </a:ext>
                </a:extLst>
              </a:tr>
              <a:tr h="191572">
                <a:tc>
                  <a:txBody>
                    <a:bodyPr/>
                    <a:lstStyle/>
                    <a:p>
                      <a:pPr lvl="1"/>
                      <a:r>
                        <a:rPr lang="en-GB" sz="1100" dirty="0">
                          <a:latin typeface="Arial"/>
                          <a:cs typeface="Arial"/>
                        </a:rPr>
                        <a:t>Interested in a career in Nursing?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9018570"/>
                  </a:ext>
                </a:extLst>
              </a:tr>
              <a:tr h="191572">
                <a:tc>
                  <a:txBody>
                    <a:bodyPr/>
                    <a:lstStyle/>
                    <a:p>
                      <a:pPr lvl="1"/>
                      <a:r>
                        <a:rPr lang="en-GB" sz="1100" dirty="0">
                          <a:latin typeface="Arial"/>
                          <a:cs typeface="Arial"/>
                        </a:rPr>
                        <a:t>What are Allied Health Professionals?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7824379"/>
                  </a:ext>
                </a:extLst>
              </a:tr>
              <a:tr h="191572">
                <a:tc>
                  <a:txBody>
                    <a:bodyPr/>
                    <a:lstStyle/>
                    <a:p>
                      <a:pPr lvl="1"/>
                      <a:r>
                        <a:rPr lang="en-GB" sz="1100" dirty="0">
                          <a:latin typeface="Arial"/>
                          <a:cs typeface="Arial"/>
                        </a:rPr>
                        <a:t>Resources to support career exploration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5352227"/>
                  </a:ext>
                </a:extLst>
              </a:tr>
              <a:tr h="191572">
                <a:tc>
                  <a:txBody>
                    <a:bodyPr/>
                    <a:lstStyle/>
                    <a:p>
                      <a:pPr lvl="0"/>
                      <a:r>
                        <a:rPr lang="en-GB" sz="1200" b="1" dirty="0">
                          <a:latin typeface="Arial"/>
                          <a:cs typeface="Arial"/>
                        </a:rPr>
                        <a:t>Apprenticeships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tc>
                  <a:txBody>
                    <a:bodyPr/>
                    <a:lstStyle/>
                    <a:p>
                      <a:r>
                        <a:rPr lang="en-GB" sz="1200" b="1" dirty="0">
                          <a:latin typeface="Arial" panose="020B0604020202020204" pitchFamily="34" charset="0"/>
                          <a:cs typeface="Arial" panose="020B060402020202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extLst>
                  <a:ext uri="{0D108BD9-81ED-4DB2-BD59-A6C34878D82A}">
                    <a16:rowId xmlns:a16="http://schemas.microsoft.com/office/drawing/2014/main" val="2843606070"/>
                  </a:ext>
                </a:extLst>
              </a:tr>
              <a:tr h="191572">
                <a:tc>
                  <a:txBody>
                    <a:bodyPr/>
                    <a:lstStyle/>
                    <a:p>
                      <a:pPr lvl="1"/>
                      <a:r>
                        <a:rPr lang="en-GB" sz="1100" dirty="0">
                          <a:latin typeface="Arial"/>
                          <a:cs typeface="Arial"/>
                        </a:rPr>
                        <a:t>What are apprenticeships?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035551"/>
                  </a:ext>
                </a:extLst>
              </a:tr>
              <a:tr h="191572">
                <a:tc>
                  <a:txBody>
                    <a:bodyPr/>
                    <a:lstStyle/>
                    <a:p>
                      <a:pPr lvl="1"/>
                      <a:r>
                        <a:rPr lang="en-GB" sz="1100" dirty="0">
                          <a:latin typeface="Arial"/>
                          <a:cs typeface="Arial"/>
                        </a:rPr>
                        <a:t>Apprenticeship pathways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a:latin typeface="Arial" panose="020B0604020202020204" pitchFamily="34" charset="0"/>
                          <a:cs typeface="Arial" panose="020B0604020202020204"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8447790"/>
                  </a:ext>
                </a:extLst>
              </a:tr>
              <a:tr h="191572">
                <a:tc>
                  <a:txBody>
                    <a:bodyPr/>
                    <a:lstStyle/>
                    <a:p>
                      <a:pPr lvl="0"/>
                      <a:r>
                        <a:rPr lang="en-GB" sz="1200" b="1" dirty="0">
                          <a:latin typeface="Arial"/>
                          <a:cs typeface="Arial"/>
                        </a:rPr>
                        <a:t>Having a Career Conversation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tc>
                  <a:txBody>
                    <a:bodyPr/>
                    <a:lstStyle/>
                    <a:p>
                      <a:r>
                        <a:rPr lang="en-GB" sz="1200" b="1" dirty="0">
                          <a:latin typeface="Arial" panose="020B0604020202020204" pitchFamily="34" charset="0"/>
                          <a:cs typeface="Arial" panose="020B0604020202020204" pitchFamily="34"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extLst>
                  <a:ext uri="{0D108BD9-81ED-4DB2-BD59-A6C34878D82A}">
                    <a16:rowId xmlns:a16="http://schemas.microsoft.com/office/drawing/2014/main" val="2452124426"/>
                  </a:ext>
                </a:extLst>
              </a:tr>
              <a:tr h="191572">
                <a:tc>
                  <a:txBody>
                    <a:bodyPr/>
                    <a:lstStyle/>
                    <a:p>
                      <a:pPr lvl="1"/>
                      <a:r>
                        <a:rPr lang="en-GB" sz="1100" b="0" dirty="0">
                          <a:latin typeface="Arial" panose="020B0604020202020204" pitchFamily="34" charset="0"/>
                          <a:cs typeface="Arial" panose="020B0604020202020204" pitchFamily="34" charset="0"/>
                        </a:rPr>
                        <a:t>What is a career conversation like?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0" dirty="0">
                          <a:latin typeface="Arial" panose="020B0604020202020204" pitchFamily="34" charset="0"/>
                          <a:cs typeface="Arial" panose="020B0604020202020204" pitchFamily="34" charset="0"/>
                        </a:rPr>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740322"/>
                  </a:ext>
                </a:extLst>
              </a:tr>
              <a:tr h="191572">
                <a:tc>
                  <a:txBody>
                    <a:bodyPr/>
                    <a:lstStyle/>
                    <a:p>
                      <a:pPr lvl="1"/>
                      <a:r>
                        <a:rPr lang="en-GB" sz="1100" b="0" dirty="0">
                          <a:latin typeface="Arial" panose="020B0604020202020204" pitchFamily="34" charset="0"/>
                          <a:cs typeface="Arial" panose="020B0604020202020204" pitchFamily="34" charset="0"/>
                        </a:rPr>
                        <a:t>Preparing for your career conversation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0" dirty="0">
                          <a:latin typeface="Arial" panose="020B0604020202020204" pitchFamily="34" charset="0"/>
                          <a:cs typeface="Arial" panose="020B0604020202020204" pitchFamily="34" charset="0"/>
                        </a:rPr>
                        <a:t>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5484511"/>
                  </a:ext>
                </a:extLst>
              </a:tr>
              <a:tr h="191572">
                <a:tc>
                  <a:txBody>
                    <a:bodyPr/>
                    <a:lstStyle/>
                    <a:p>
                      <a:pPr lvl="0"/>
                      <a:r>
                        <a:rPr lang="en-GB" sz="1200" b="1" dirty="0">
                          <a:latin typeface="Arial" panose="020B0604020202020204" pitchFamily="34" charset="0"/>
                          <a:cs typeface="Arial" panose="020B0604020202020204" pitchFamily="34" charset="0"/>
                        </a:rPr>
                        <a:t>Applying for a Job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tc>
                  <a:txBody>
                    <a:bodyPr/>
                    <a:lstStyle/>
                    <a:p>
                      <a:r>
                        <a:rPr lang="en-GB" sz="1200" b="1" dirty="0">
                          <a:latin typeface="Arial" panose="020B0604020202020204" pitchFamily="34" charset="0"/>
                          <a:cs typeface="Arial" panose="020B0604020202020204" pitchFamily="34"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DFFF"/>
                    </a:solidFill>
                  </a:tcPr>
                </a:tc>
                <a:extLst>
                  <a:ext uri="{0D108BD9-81ED-4DB2-BD59-A6C34878D82A}">
                    <a16:rowId xmlns:a16="http://schemas.microsoft.com/office/drawing/2014/main" val="3903786833"/>
                  </a:ext>
                </a:extLst>
              </a:tr>
              <a:tr h="191572">
                <a:tc>
                  <a:txBody>
                    <a:bodyPr/>
                    <a:lstStyle/>
                    <a:p>
                      <a:pPr lvl="1"/>
                      <a:r>
                        <a:rPr lang="en-GB" sz="1100" b="0" dirty="0">
                          <a:latin typeface="Arial" panose="020B0604020202020204" pitchFamily="34" charset="0"/>
                          <a:cs typeface="Arial" panose="020B0604020202020204" pitchFamily="34" charset="0"/>
                        </a:rPr>
                        <a:t>Resources to help you make a career choice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0" dirty="0">
                          <a:latin typeface="Arial" panose="020B0604020202020204" pitchFamily="34" charset="0"/>
                          <a:cs typeface="Arial" panose="020B0604020202020204" pitchFamily="34" charset="0"/>
                        </a:rPr>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256007"/>
                  </a:ext>
                </a:extLst>
              </a:tr>
              <a:tr h="191572">
                <a:tc>
                  <a:txBody>
                    <a:bodyPr/>
                    <a:lstStyle/>
                    <a:p>
                      <a:pPr lvl="1"/>
                      <a:r>
                        <a:rPr lang="en-GB" sz="1100" b="0" dirty="0">
                          <a:latin typeface="Arial" panose="020B0604020202020204" pitchFamily="34" charset="0"/>
                          <a:cs typeface="Arial" panose="020B0604020202020204" pitchFamily="34" charset="0"/>
                        </a:rPr>
                        <a:t>Transferable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0" dirty="0">
                          <a:latin typeface="Arial" panose="020B0604020202020204" pitchFamily="34" charset="0"/>
                          <a:cs typeface="Arial" panose="020B0604020202020204" pitchFamily="34" charset="0"/>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7738185"/>
                  </a:ext>
                </a:extLst>
              </a:tr>
              <a:tr h="191572">
                <a:tc>
                  <a:txBody>
                    <a:bodyPr/>
                    <a:lstStyle/>
                    <a:p>
                      <a:pPr lvl="1"/>
                      <a:r>
                        <a:rPr lang="en-GB" sz="1100" b="0" dirty="0">
                          <a:latin typeface="Arial" panose="020B0604020202020204" pitchFamily="34" charset="0"/>
                          <a:cs typeface="Arial" panose="020B0604020202020204" pitchFamily="34" charset="0"/>
                        </a:rPr>
                        <a:t>The 6 Cs of Care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0" dirty="0">
                          <a:latin typeface="Arial" panose="020B0604020202020204" pitchFamily="34" charset="0"/>
                          <a:cs typeface="Arial" panose="020B0604020202020204" pitchFamily="34" charset="0"/>
                        </a:rPr>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4086001"/>
                  </a:ext>
                </a:extLst>
              </a:tr>
              <a:tr h="191572">
                <a:tc>
                  <a:txBody>
                    <a:bodyPr/>
                    <a:lstStyle/>
                    <a:p>
                      <a:pPr lvl="1"/>
                      <a:r>
                        <a:rPr lang="en-GB" sz="1100" b="0" dirty="0">
                          <a:latin typeface="Arial" panose="020B0604020202020204" pitchFamily="34" charset="0"/>
                          <a:cs typeface="Arial" panose="020B0604020202020204" pitchFamily="34" charset="0"/>
                        </a:rPr>
                        <a:t>Making Every Contact Count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0" dirty="0">
                          <a:latin typeface="Arial" panose="020B0604020202020204" pitchFamily="34" charset="0"/>
                          <a:cs typeface="Arial" panose="020B0604020202020204" pitchFamily="34" charset="0"/>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500658"/>
                  </a:ext>
                </a:extLst>
              </a:tr>
              <a:tr h="191572">
                <a:tc>
                  <a:txBody>
                    <a:bodyPr/>
                    <a:lstStyle/>
                    <a:p>
                      <a:pPr lvl="1"/>
                      <a:r>
                        <a:rPr lang="en-GB" sz="1100" b="0" dirty="0">
                          <a:latin typeface="Arial" panose="020B0604020202020204" pitchFamily="34" charset="0"/>
                          <a:cs typeface="Arial" panose="020B0604020202020204" pitchFamily="34" charset="0"/>
                        </a:rPr>
                        <a:t>How can you improve your chances of getting a job?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0" dirty="0">
                          <a:latin typeface="Arial" panose="020B0604020202020204" pitchFamily="34" charset="0"/>
                          <a:cs typeface="Arial" panose="020B0604020202020204" pitchFamily="34" charset="0"/>
                        </a:rPr>
                        <a:t>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9643973"/>
                  </a:ext>
                </a:extLst>
              </a:tr>
              <a:tr h="191572">
                <a:tc>
                  <a:txBody>
                    <a:bodyPr/>
                    <a:lstStyle/>
                    <a:p>
                      <a:pPr lvl="1"/>
                      <a:r>
                        <a:rPr lang="en-GB" sz="1100" b="0" dirty="0">
                          <a:latin typeface="Arial" panose="020B0604020202020204" pitchFamily="34" charset="0"/>
                          <a:cs typeface="Arial" panose="020B0604020202020204" pitchFamily="34" charset="0"/>
                        </a:rPr>
                        <a:t>Helpful resources for when you are ready to apply for a job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0" dirty="0">
                          <a:latin typeface="Arial" panose="020B0604020202020204" pitchFamily="34" charset="0"/>
                          <a:cs typeface="Arial" panose="020B0604020202020204" pitchFamily="34" charset="0"/>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2540255"/>
                  </a:ext>
                </a:extLst>
              </a:tr>
              <a:tr h="191572">
                <a:tc>
                  <a:txBody>
                    <a:bodyPr/>
                    <a:lstStyle/>
                    <a:p>
                      <a:pPr lvl="1"/>
                      <a:endParaRPr lang="en-GB" sz="12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0" dirty="0">
                        <a:highlight>
                          <a:srgbClr val="FFFF00"/>
                        </a:highlight>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4613892"/>
                  </a:ext>
                </a:extLst>
              </a:tr>
            </a:tbl>
          </a:graphicData>
        </a:graphic>
      </p:graphicFrame>
    </p:spTree>
    <p:extLst>
      <p:ext uri="{BB962C8B-B14F-4D97-AF65-F5344CB8AC3E}">
        <p14:creationId xmlns:p14="http://schemas.microsoft.com/office/powerpoint/2010/main" val="350180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255F-3CB6-4094-9FB2-752A75C3AFD9}"/>
              </a:ext>
            </a:extLst>
          </p:cNvPr>
          <p:cNvSpPr>
            <a:spLocks noGrp="1"/>
          </p:cNvSpPr>
          <p:nvPr>
            <p:ph type="title"/>
          </p:nvPr>
        </p:nvSpPr>
        <p:spPr>
          <a:xfrm>
            <a:off x="1689725" y="3135874"/>
            <a:ext cx="10080000" cy="611649"/>
          </a:xfrm>
        </p:spPr>
        <p:txBody>
          <a:bodyPr>
            <a:normAutofit/>
          </a:bodyPr>
          <a:lstStyle/>
          <a:p>
            <a:r>
              <a:rPr lang="en-US" sz="2400" b="1" dirty="0"/>
              <a:t>Having a Career Conversation</a:t>
            </a:r>
          </a:p>
        </p:txBody>
      </p:sp>
    </p:spTree>
    <p:extLst>
      <p:ext uri="{BB962C8B-B14F-4D97-AF65-F5344CB8AC3E}">
        <p14:creationId xmlns:p14="http://schemas.microsoft.com/office/powerpoint/2010/main" val="4263419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8C06A-33C1-4431-A833-75DE1F5B4CC0}"/>
              </a:ext>
            </a:extLst>
          </p:cNvPr>
          <p:cNvSpPr>
            <a:spLocks noGrp="1"/>
          </p:cNvSpPr>
          <p:nvPr>
            <p:ph type="title"/>
          </p:nvPr>
        </p:nvSpPr>
        <p:spPr/>
        <p:txBody>
          <a:bodyPr/>
          <a:lstStyle/>
          <a:p>
            <a:r>
              <a:rPr lang="en-GB" dirty="0">
                <a:latin typeface="Arial"/>
                <a:cs typeface="Arial"/>
              </a:rPr>
              <a:t>What is a career conversation like?</a:t>
            </a:r>
            <a:endParaRPr lang="en-GB" dirty="0"/>
          </a:p>
        </p:txBody>
      </p:sp>
      <p:sp>
        <p:nvSpPr>
          <p:cNvPr id="35" name="Chevron 77">
            <a:extLst>
              <a:ext uri="{FF2B5EF4-FFF2-40B4-BE49-F238E27FC236}">
                <a16:creationId xmlns:a16="http://schemas.microsoft.com/office/drawing/2014/main" id="{A748D4E6-B75B-4C47-8882-5ECB7D672A31}"/>
              </a:ext>
            </a:extLst>
          </p:cNvPr>
          <p:cNvSpPr/>
          <p:nvPr/>
        </p:nvSpPr>
        <p:spPr bwMode="ltGray">
          <a:xfrm>
            <a:off x="2216425" y="2789420"/>
            <a:ext cx="8130209" cy="132258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013ED3A9-ACE1-4879-B86C-DD133254E3EA}"/>
              </a:ext>
            </a:extLst>
          </p:cNvPr>
          <p:cNvSpPr/>
          <p:nvPr/>
        </p:nvSpPr>
        <p:spPr bwMode="auto">
          <a:xfrm>
            <a:off x="3827525" y="2794455"/>
            <a:ext cx="1569694" cy="1314257"/>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Who am 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My past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My skills and strengths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My aspirations and motivations</a:t>
            </a:r>
          </a:p>
        </p:txBody>
      </p:sp>
      <p:sp>
        <p:nvSpPr>
          <p:cNvPr id="37" name="Rectangle 36">
            <a:extLst>
              <a:ext uri="{FF2B5EF4-FFF2-40B4-BE49-F238E27FC236}">
                <a16:creationId xmlns:a16="http://schemas.microsoft.com/office/drawing/2014/main" id="{4E7547B2-AF5C-420F-B7A3-D7B66124918D}"/>
              </a:ext>
            </a:extLst>
          </p:cNvPr>
          <p:cNvSpPr/>
          <p:nvPr/>
        </p:nvSpPr>
        <p:spPr bwMode="auto">
          <a:xfrm>
            <a:off x="5503540" y="2815766"/>
            <a:ext cx="1774827" cy="1292946"/>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are my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roles am I suitable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training would I need?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How can you support me?</a:t>
            </a:r>
          </a:p>
        </p:txBody>
      </p:sp>
      <p:sp>
        <p:nvSpPr>
          <p:cNvPr id="38" name="Rectangle 37">
            <a:extLst>
              <a:ext uri="{FF2B5EF4-FFF2-40B4-BE49-F238E27FC236}">
                <a16:creationId xmlns:a16="http://schemas.microsoft.com/office/drawing/2014/main" id="{0D7117DA-BA2B-49EE-A2CA-01A77C9ABE9B}"/>
              </a:ext>
            </a:extLst>
          </p:cNvPr>
          <p:cNvSpPr/>
          <p:nvPr/>
        </p:nvSpPr>
        <p:spPr bwMode="auto">
          <a:xfrm>
            <a:off x="7319011" y="2797478"/>
            <a:ext cx="1569694" cy="1250249"/>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Personal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How do I get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can I do to make myself more employable?</a:t>
            </a:r>
          </a:p>
        </p:txBody>
      </p:sp>
      <p:sp>
        <p:nvSpPr>
          <p:cNvPr id="39" name="Rectangle 38">
            <a:extLst>
              <a:ext uri="{FF2B5EF4-FFF2-40B4-BE49-F238E27FC236}">
                <a16:creationId xmlns:a16="http://schemas.microsoft.com/office/drawing/2014/main" id="{304CBC2E-8C05-4A41-9E95-5A4733905610}"/>
              </a:ext>
            </a:extLst>
          </p:cNvPr>
          <p:cNvSpPr/>
          <p:nvPr/>
        </p:nvSpPr>
        <p:spPr bwMode="auto">
          <a:xfrm>
            <a:off x="9193696" y="2908798"/>
            <a:ext cx="1569694" cy="1109111"/>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
                <a:srgbClr val="005EB8"/>
              </a:buClr>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Close</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Chevron 205">
            <a:extLst>
              <a:ext uri="{FF2B5EF4-FFF2-40B4-BE49-F238E27FC236}">
                <a16:creationId xmlns:a16="http://schemas.microsoft.com/office/drawing/2014/main" id="{B01FB639-84D8-4429-8046-38B061FC0C00}"/>
              </a:ext>
            </a:extLst>
          </p:cNvPr>
          <p:cNvSpPr/>
          <p:nvPr/>
        </p:nvSpPr>
        <p:spPr>
          <a:xfrm>
            <a:off x="3407528" y="2797478"/>
            <a:ext cx="302279" cy="1314258"/>
          </a:xfrm>
          <a:prstGeom prst="chevron">
            <a:avLst>
              <a:gd name="adj" fmla="val 640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42" name="Straight Connector 41">
            <a:extLst>
              <a:ext uri="{FF2B5EF4-FFF2-40B4-BE49-F238E27FC236}">
                <a16:creationId xmlns:a16="http://schemas.microsoft.com/office/drawing/2014/main" id="{F7B99ABB-D985-4A3B-B072-F7FC7EE815C6}"/>
              </a:ext>
            </a:extLst>
          </p:cNvPr>
          <p:cNvCxnSpPr>
            <a:cxnSpLocks/>
          </p:cNvCxnSpPr>
          <p:nvPr/>
        </p:nvCxnSpPr>
        <p:spPr>
          <a:xfrm>
            <a:off x="7244700" y="2815766"/>
            <a:ext cx="0" cy="125024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2D5EC76-FCA2-43EF-9C4F-E21D763D557D}"/>
              </a:ext>
            </a:extLst>
          </p:cNvPr>
          <p:cNvSpPr/>
          <p:nvPr/>
        </p:nvSpPr>
        <p:spPr bwMode="auto">
          <a:xfrm>
            <a:off x="2247485" y="2938616"/>
            <a:ext cx="1257935" cy="1109111"/>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
                <a:srgbClr val="005EB8"/>
              </a:buClr>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Open</a:t>
            </a:r>
          </a:p>
        </p:txBody>
      </p:sp>
      <p:sp>
        <p:nvSpPr>
          <p:cNvPr id="44" name="Rectangle 43">
            <a:extLst>
              <a:ext uri="{FF2B5EF4-FFF2-40B4-BE49-F238E27FC236}">
                <a16:creationId xmlns:a16="http://schemas.microsoft.com/office/drawing/2014/main" id="{7BCBB768-34B2-458C-9858-DA4C533E4E32}"/>
              </a:ext>
            </a:extLst>
          </p:cNvPr>
          <p:cNvSpPr/>
          <p:nvPr/>
        </p:nvSpPr>
        <p:spPr bwMode="auto">
          <a:xfrm>
            <a:off x="3882388" y="2473108"/>
            <a:ext cx="1569694" cy="214794"/>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
                <a:srgbClr val="005EB8"/>
              </a:buClr>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Explore</a:t>
            </a:r>
          </a:p>
        </p:txBody>
      </p:sp>
      <p:sp>
        <p:nvSpPr>
          <p:cNvPr id="45" name="Rectangle 44">
            <a:extLst>
              <a:ext uri="{FF2B5EF4-FFF2-40B4-BE49-F238E27FC236}">
                <a16:creationId xmlns:a16="http://schemas.microsoft.com/office/drawing/2014/main" id="{51B687B1-9A95-437C-AD72-6D1C140960CB}"/>
              </a:ext>
            </a:extLst>
          </p:cNvPr>
          <p:cNvSpPr/>
          <p:nvPr/>
        </p:nvSpPr>
        <p:spPr bwMode="auto">
          <a:xfrm>
            <a:off x="5600698" y="2473108"/>
            <a:ext cx="1569694" cy="214794"/>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
                <a:srgbClr val="005EB8"/>
              </a:buClr>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Focus</a:t>
            </a:r>
          </a:p>
        </p:txBody>
      </p:sp>
      <p:sp>
        <p:nvSpPr>
          <p:cNvPr id="46" name="Rectangle 45">
            <a:extLst>
              <a:ext uri="{FF2B5EF4-FFF2-40B4-BE49-F238E27FC236}">
                <a16:creationId xmlns:a16="http://schemas.microsoft.com/office/drawing/2014/main" id="{43095EDD-7FE5-4E59-96B3-6C661700C218}"/>
              </a:ext>
            </a:extLst>
          </p:cNvPr>
          <p:cNvSpPr/>
          <p:nvPr/>
        </p:nvSpPr>
        <p:spPr bwMode="auto">
          <a:xfrm>
            <a:off x="7319008" y="2473108"/>
            <a:ext cx="1569694" cy="214794"/>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
                <a:srgbClr val="005EB8"/>
              </a:buClr>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a:t>
            </a:r>
          </a:p>
        </p:txBody>
      </p:sp>
      <p:sp>
        <p:nvSpPr>
          <p:cNvPr id="47" name="Chevron 77">
            <a:extLst>
              <a:ext uri="{FF2B5EF4-FFF2-40B4-BE49-F238E27FC236}">
                <a16:creationId xmlns:a16="http://schemas.microsoft.com/office/drawing/2014/main" id="{1171E247-DB8A-4E51-B3C6-A3BAA2C65C4C}"/>
              </a:ext>
            </a:extLst>
          </p:cNvPr>
          <p:cNvSpPr/>
          <p:nvPr/>
        </p:nvSpPr>
        <p:spPr bwMode="ltGray">
          <a:xfrm>
            <a:off x="2216424" y="5191758"/>
            <a:ext cx="8130210" cy="132258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Rectangle 47">
            <a:extLst>
              <a:ext uri="{FF2B5EF4-FFF2-40B4-BE49-F238E27FC236}">
                <a16:creationId xmlns:a16="http://schemas.microsoft.com/office/drawing/2014/main" id="{F334F73B-3340-492F-98EA-A9BEE89503D4}"/>
              </a:ext>
            </a:extLst>
          </p:cNvPr>
          <p:cNvSpPr/>
          <p:nvPr/>
        </p:nvSpPr>
        <p:spPr bwMode="auto">
          <a:xfrm>
            <a:off x="3827525" y="5199816"/>
            <a:ext cx="1569694" cy="1286826"/>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Exploration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Clarify purpose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Question and listen</a:t>
            </a:r>
          </a:p>
        </p:txBody>
      </p:sp>
      <p:sp>
        <p:nvSpPr>
          <p:cNvPr id="49" name="Rectangle 48">
            <a:extLst>
              <a:ext uri="{FF2B5EF4-FFF2-40B4-BE49-F238E27FC236}">
                <a16:creationId xmlns:a16="http://schemas.microsoft.com/office/drawing/2014/main" id="{FDDBB8AE-19CA-4A09-B074-90882AB7388B}"/>
              </a:ext>
            </a:extLst>
          </p:cNvPr>
          <p:cNvSpPr/>
          <p:nvPr/>
        </p:nvSpPr>
        <p:spPr bwMode="auto">
          <a:xfrm>
            <a:off x="5527547" y="5199816"/>
            <a:ext cx="1718307" cy="1331461"/>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Discuss Possibilities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are the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is possible now and later?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Provide realistic options</a:t>
            </a:r>
          </a:p>
        </p:txBody>
      </p:sp>
      <p:sp>
        <p:nvSpPr>
          <p:cNvPr id="50" name="Rectangle 49">
            <a:extLst>
              <a:ext uri="{FF2B5EF4-FFF2-40B4-BE49-F238E27FC236}">
                <a16:creationId xmlns:a16="http://schemas.microsoft.com/office/drawing/2014/main" id="{55F8CC04-5FA6-4C94-9885-5830C3D13896}"/>
              </a:ext>
            </a:extLst>
          </p:cNvPr>
          <p:cNvSpPr/>
          <p:nvPr/>
        </p:nvSpPr>
        <p:spPr bwMode="auto">
          <a:xfrm>
            <a:off x="7319010" y="5182878"/>
            <a:ext cx="1691271" cy="1314258"/>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Encouraging 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Discussing possible strategies and immediate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Direct to appropriate training and resources</a:t>
            </a:r>
            <a:endPar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Chevron 218">
            <a:extLst>
              <a:ext uri="{FF2B5EF4-FFF2-40B4-BE49-F238E27FC236}">
                <a16:creationId xmlns:a16="http://schemas.microsoft.com/office/drawing/2014/main" id="{E293B81F-A8CD-4650-856E-25E0D0B1B7E2}"/>
              </a:ext>
            </a:extLst>
          </p:cNvPr>
          <p:cNvSpPr/>
          <p:nvPr/>
        </p:nvSpPr>
        <p:spPr>
          <a:xfrm>
            <a:off x="3407528" y="5199816"/>
            <a:ext cx="302279" cy="1314258"/>
          </a:xfrm>
          <a:prstGeom prst="chevron">
            <a:avLst>
              <a:gd name="adj" fmla="val 6402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53" name="Straight Connector 52">
            <a:extLst>
              <a:ext uri="{FF2B5EF4-FFF2-40B4-BE49-F238E27FC236}">
                <a16:creationId xmlns:a16="http://schemas.microsoft.com/office/drawing/2014/main" id="{914A677D-BB6A-42C9-9FFB-6212CDE1D3EA}"/>
              </a:ext>
            </a:extLst>
          </p:cNvPr>
          <p:cNvCxnSpPr>
            <a:cxnSpLocks/>
          </p:cNvCxnSpPr>
          <p:nvPr/>
        </p:nvCxnSpPr>
        <p:spPr>
          <a:xfrm>
            <a:off x="7244700" y="5236393"/>
            <a:ext cx="0" cy="125024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EFCB0D1-C304-408B-9844-C556C93F0A4F}"/>
              </a:ext>
            </a:extLst>
          </p:cNvPr>
          <p:cNvSpPr/>
          <p:nvPr/>
        </p:nvSpPr>
        <p:spPr bwMode="auto">
          <a:xfrm>
            <a:off x="2247485" y="5340954"/>
            <a:ext cx="1257935" cy="1109111"/>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
                <a:srgbClr val="005EB8"/>
              </a:buClr>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Open</a:t>
            </a:r>
          </a:p>
        </p:txBody>
      </p:sp>
      <p:sp>
        <p:nvSpPr>
          <p:cNvPr id="55" name="Arrow: Right 54">
            <a:extLst>
              <a:ext uri="{FF2B5EF4-FFF2-40B4-BE49-F238E27FC236}">
                <a16:creationId xmlns:a16="http://schemas.microsoft.com/office/drawing/2014/main" id="{8A523DDA-A173-4097-9AF0-633026EBBB91}"/>
              </a:ext>
            </a:extLst>
          </p:cNvPr>
          <p:cNvSpPr/>
          <p:nvPr/>
        </p:nvSpPr>
        <p:spPr>
          <a:xfrm>
            <a:off x="3607904" y="4174712"/>
            <a:ext cx="5754757" cy="96370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sp>
        <p:nvSpPr>
          <p:cNvPr id="56" name="Arrow: Right 55">
            <a:extLst>
              <a:ext uri="{FF2B5EF4-FFF2-40B4-BE49-F238E27FC236}">
                <a16:creationId xmlns:a16="http://schemas.microsoft.com/office/drawing/2014/main" id="{E8186EB8-A52D-4D65-AA25-BA6D6BC12F69}"/>
              </a:ext>
            </a:extLst>
          </p:cNvPr>
          <p:cNvSpPr/>
          <p:nvPr/>
        </p:nvSpPr>
        <p:spPr>
          <a:xfrm>
            <a:off x="5206767" y="4532009"/>
            <a:ext cx="661421" cy="220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Arrow: Right 56">
            <a:extLst>
              <a:ext uri="{FF2B5EF4-FFF2-40B4-BE49-F238E27FC236}">
                <a16:creationId xmlns:a16="http://schemas.microsoft.com/office/drawing/2014/main" id="{00E3836A-D714-417B-8E1C-9B94D25F2CDB}"/>
              </a:ext>
            </a:extLst>
          </p:cNvPr>
          <p:cNvSpPr/>
          <p:nvPr/>
        </p:nvSpPr>
        <p:spPr>
          <a:xfrm>
            <a:off x="6913989" y="4531674"/>
            <a:ext cx="661421" cy="220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AB1C0C73-7465-4475-B9CA-22C26D27C72C}"/>
              </a:ext>
            </a:extLst>
          </p:cNvPr>
          <p:cNvSpPr/>
          <p:nvPr/>
        </p:nvSpPr>
        <p:spPr bwMode="auto">
          <a:xfrm>
            <a:off x="5600698" y="4549168"/>
            <a:ext cx="1569694" cy="214794"/>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
                <a:srgbClr val="005EB8"/>
              </a:buClr>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Focusing</a:t>
            </a:r>
          </a:p>
        </p:txBody>
      </p:sp>
      <p:sp>
        <p:nvSpPr>
          <p:cNvPr id="59" name="Rectangle 58">
            <a:extLst>
              <a:ext uri="{FF2B5EF4-FFF2-40B4-BE49-F238E27FC236}">
                <a16:creationId xmlns:a16="http://schemas.microsoft.com/office/drawing/2014/main" id="{6EBDEEF3-4516-4C93-B4A9-DD06668E8C63}"/>
              </a:ext>
            </a:extLst>
          </p:cNvPr>
          <p:cNvSpPr/>
          <p:nvPr/>
        </p:nvSpPr>
        <p:spPr bwMode="auto">
          <a:xfrm>
            <a:off x="7319008" y="4549168"/>
            <a:ext cx="1569694" cy="214794"/>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
                <a:srgbClr val="005EB8"/>
              </a:buClr>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Action</a:t>
            </a:r>
          </a:p>
        </p:txBody>
      </p:sp>
      <p:sp>
        <p:nvSpPr>
          <p:cNvPr id="60" name="Rectangle 59">
            <a:extLst>
              <a:ext uri="{FF2B5EF4-FFF2-40B4-BE49-F238E27FC236}">
                <a16:creationId xmlns:a16="http://schemas.microsoft.com/office/drawing/2014/main" id="{2CB19714-5D24-4BA7-9F54-5AB5911CE0F8}"/>
              </a:ext>
            </a:extLst>
          </p:cNvPr>
          <p:cNvSpPr/>
          <p:nvPr/>
        </p:nvSpPr>
        <p:spPr bwMode="auto">
          <a:xfrm>
            <a:off x="3827524" y="4534362"/>
            <a:ext cx="1569694" cy="214794"/>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
                <a:srgbClr val="005EB8"/>
              </a:buClr>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Exploring</a:t>
            </a:r>
          </a:p>
        </p:txBody>
      </p:sp>
      <p:sp>
        <p:nvSpPr>
          <p:cNvPr id="61" name="Rectangle 60">
            <a:extLst>
              <a:ext uri="{FF2B5EF4-FFF2-40B4-BE49-F238E27FC236}">
                <a16:creationId xmlns:a16="http://schemas.microsoft.com/office/drawing/2014/main" id="{3C346257-2398-46C2-8DED-7BE8A37D2069}"/>
              </a:ext>
            </a:extLst>
          </p:cNvPr>
          <p:cNvSpPr/>
          <p:nvPr/>
        </p:nvSpPr>
        <p:spPr bwMode="auto">
          <a:xfrm>
            <a:off x="9193696" y="5322666"/>
            <a:ext cx="1569694" cy="1109111"/>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
                <a:srgbClr val="005EB8"/>
              </a:buClr>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Close</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2" name="Chevron 205">
            <a:extLst>
              <a:ext uri="{FF2B5EF4-FFF2-40B4-BE49-F238E27FC236}">
                <a16:creationId xmlns:a16="http://schemas.microsoft.com/office/drawing/2014/main" id="{944360D8-E1DA-42A3-94E8-14B8B4BDAD13}"/>
              </a:ext>
            </a:extLst>
          </p:cNvPr>
          <p:cNvSpPr/>
          <p:nvPr/>
        </p:nvSpPr>
        <p:spPr>
          <a:xfrm>
            <a:off x="8929205" y="2797478"/>
            <a:ext cx="302279" cy="1314258"/>
          </a:xfrm>
          <a:prstGeom prst="chevron">
            <a:avLst>
              <a:gd name="adj" fmla="val 640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Chevron 218">
            <a:extLst>
              <a:ext uri="{FF2B5EF4-FFF2-40B4-BE49-F238E27FC236}">
                <a16:creationId xmlns:a16="http://schemas.microsoft.com/office/drawing/2014/main" id="{C797489B-AD05-4D57-AE09-20F80F1DE15A}"/>
              </a:ext>
            </a:extLst>
          </p:cNvPr>
          <p:cNvSpPr/>
          <p:nvPr/>
        </p:nvSpPr>
        <p:spPr>
          <a:xfrm>
            <a:off x="8929205" y="5199816"/>
            <a:ext cx="302279" cy="1314258"/>
          </a:xfrm>
          <a:prstGeom prst="chevron">
            <a:avLst>
              <a:gd name="adj" fmla="val 6402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C689EC88-9F0A-4248-BDCE-2F3949D9AB04}"/>
              </a:ext>
            </a:extLst>
          </p:cNvPr>
          <p:cNvSpPr txBox="1"/>
          <p:nvPr/>
        </p:nvSpPr>
        <p:spPr>
          <a:xfrm>
            <a:off x="891769" y="3158475"/>
            <a:ext cx="12622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employee:</a:t>
            </a:r>
          </a:p>
        </p:txBody>
      </p:sp>
      <p:sp>
        <p:nvSpPr>
          <p:cNvPr id="65" name="TextBox 64">
            <a:extLst>
              <a:ext uri="{FF2B5EF4-FFF2-40B4-BE49-F238E27FC236}">
                <a16:creationId xmlns:a16="http://schemas.microsoft.com/office/drawing/2014/main" id="{0FA6E581-928A-4CC2-BA80-14454D091AB0}"/>
              </a:ext>
            </a:extLst>
          </p:cNvPr>
          <p:cNvSpPr txBox="1"/>
          <p:nvPr/>
        </p:nvSpPr>
        <p:spPr>
          <a:xfrm>
            <a:off x="985215" y="5572343"/>
            <a:ext cx="12622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coach:</a:t>
            </a:r>
          </a:p>
        </p:txBody>
      </p:sp>
      <p:sp>
        <p:nvSpPr>
          <p:cNvPr id="66" name="TextBox 65">
            <a:extLst>
              <a:ext uri="{FF2B5EF4-FFF2-40B4-BE49-F238E27FC236}">
                <a16:creationId xmlns:a16="http://schemas.microsoft.com/office/drawing/2014/main" id="{DF1F90D5-CDB5-4D4D-AD58-955BDB71CEBE}"/>
              </a:ext>
            </a:extLst>
          </p:cNvPr>
          <p:cNvSpPr txBox="1"/>
          <p:nvPr/>
        </p:nvSpPr>
        <p:spPr>
          <a:xfrm>
            <a:off x="217875" y="936076"/>
            <a:ext cx="11631225" cy="523220"/>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a career conversation, the coach will encourage you to explore possibilities, focus your attention and help you identify your next steps. The diagram below shows the general structure that a career conversation usually follows to help you know what to expect.</a:t>
            </a:r>
          </a:p>
        </p:txBody>
      </p:sp>
      <p:cxnSp>
        <p:nvCxnSpPr>
          <p:cNvPr id="69" name="Straight Connector 68">
            <a:extLst>
              <a:ext uri="{FF2B5EF4-FFF2-40B4-BE49-F238E27FC236}">
                <a16:creationId xmlns:a16="http://schemas.microsoft.com/office/drawing/2014/main" id="{B8F6766D-5F02-44EC-AFAF-3029E32B5A0C}"/>
              </a:ext>
            </a:extLst>
          </p:cNvPr>
          <p:cNvCxnSpPr>
            <a:cxnSpLocks/>
          </p:cNvCxnSpPr>
          <p:nvPr/>
        </p:nvCxnSpPr>
        <p:spPr>
          <a:xfrm>
            <a:off x="5424254" y="2815766"/>
            <a:ext cx="0" cy="125024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F1237C1-4FC6-4316-9FCB-D703D7F286A8}"/>
              </a:ext>
            </a:extLst>
          </p:cNvPr>
          <p:cNvCxnSpPr>
            <a:cxnSpLocks/>
          </p:cNvCxnSpPr>
          <p:nvPr/>
        </p:nvCxnSpPr>
        <p:spPr>
          <a:xfrm>
            <a:off x="5424254" y="5236393"/>
            <a:ext cx="0" cy="125024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6" name="Picture 75" descr="Icon&#10;&#10;Description automatically generated">
            <a:extLst>
              <a:ext uri="{FF2B5EF4-FFF2-40B4-BE49-F238E27FC236}">
                <a16:creationId xmlns:a16="http://schemas.microsoft.com/office/drawing/2014/main" id="{8A69E0C4-F390-43AE-B055-F39BDDE7A7AA}"/>
              </a:ext>
            </a:extLst>
          </p:cNvPr>
          <p:cNvPicPr>
            <a:picLocks noChangeAspect="1"/>
          </p:cNvPicPr>
          <p:nvPr/>
        </p:nvPicPr>
        <p:blipFill>
          <a:blip r:embed="rId2"/>
          <a:stretch>
            <a:fillRect/>
          </a:stretch>
        </p:blipFill>
        <p:spPr>
          <a:xfrm>
            <a:off x="4415717" y="1666354"/>
            <a:ext cx="819116" cy="819116"/>
          </a:xfrm>
          <a:prstGeom prst="rect">
            <a:avLst/>
          </a:prstGeom>
        </p:spPr>
      </p:pic>
      <p:pic>
        <p:nvPicPr>
          <p:cNvPr id="78" name="Picture 77" descr="Icon&#10;&#10;Description automatically generated">
            <a:extLst>
              <a:ext uri="{FF2B5EF4-FFF2-40B4-BE49-F238E27FC236}">
                <a16:creationId xmlns:a16="http://schemas.microsoft.com/office/drawing/2014/main" id="{ADEDC1F2-6CF9-4B02-8BD7-1444DFBC448E}"/>
              </a:ext>
            </a:extLst>
          </p:cNvPr>
          <p:cNvPicPr>
            <a:picLocks noChangeAspect="1"/>
          </p:cNvPicPr>
          <p:nvPr/>
        </p:nvPicPr>
        <p:blipFill>
          <a:blip r:embed="rId3"/>
          <a:stretch>
            <a:fillRect/>
          </a:stretch>
        </p:blipFill>
        <p:spPr>
          <a:xfrm>
            <a:off x="7646490" y="1545946"/>
            <a:ext cx="914730" cy="914730"/>
          </a:xfrm>
          <a:prstGeom prst="rect">
            <a:avLst/>
          </a:prstGeom>
        </p:spPr>
      </p:pic>
      <p:pic>
        <p:nvPicPr>
          <p:cNvPr id="80" name="Picture 79" descr="Icon&#10;&#10;Description automatically generated">
            <a:extLst>
              <a:ext uri="{FF2B5EF4-FFF2-40B4-BE49-F238E27FC236}">
                <a16:creationId xmlns:a16="http://schemas.microsoft.com/office/drawing/2014/main" id="{A92FF0DC-BCD7-4E84-937C-FEAAA059FB1A}"/>
              </a:ext>
            </a:extLst>
          </p:cNvPr>
          <p:cNvPicPr>
            <a:picLocks noChangeAspect="1"/>
          </p:cNvPicPr>
          <p:nvPr/>
        </p:nvPicPr>
        <p:blipFill>
          <a:blip r:embed="rId4"/>
          <a:stretch>
            <a:fillRect/>
          </a:stretch>
        </p:blipFill>
        <p:spPr>
          <a:xfrm>
            <a:off x="6033045" y="1726594"/>
            <a:ext cx="733681" cy="733681"/>
          </a:xfrm>
          <a:prstGeom prst="rect">
            <a:avLst/>
          </a:prstGeom>
        </p:spPr>
      </p:pic>
      <p:pic>
        <p:nvPicPr>
          <p:cNvPr id="83" name="Picture 82" descr="A picture containing icon&#10;&#10;Description automatically generated">
            <a:extLst>
              <a:ext uri="{FF2B5EF4-FFF2-40B4-BE49-F238E27FC236}">
                <a16:creationId xmlns:a16="http://schemas.microsoft.com/office/drawing/2014/main" id="{FB4D2E47-FFB4-466D-B3A2-872ECA673ACF}"/>
              </a:ext>
            </a:extLst>
          </p:cNvPr>
          <p:cNvPicPr>
            <a:picLocks noChangeAspect="1"/>
          </p:cNvPicPr>
          <p:nvPr/>
        </p:nvPicPr>
        <p:blipFill>
          <a:blip r:embed="rId5"/>
          <a:stretch>
            <a:fillRect/>
          </a:stretch>
        </p:blipFill>
        <p:spPr>
          <a:xfrm>
            <a:off x="2259107" y="1555773"/>
            <a:ext cx="1157863" cy="1157863"/>
          </a:xfrm>
          <a:prstGeom prst="rect">
            <a:avLst/>
          </a:prstGeom>
        </p:spPr>
      </p:pic>
      <p:pic>
        <p:nvPicPr>
          <p:cNvPr id="85" name="Picture 84" descr="Icon&#10;&#10;Description automatically generated">
            <a:extLst>
              <a:ext uri="{FF2B5EF4-FFF2-40B4-BE49-F238E27FC236}">
                <a16:creationId xmlns:a16="http://schemas.microsoft.com/office/drawing/2014/main" id="{4433A6F8-DBB6-442B-944D-0456DAE7CB9D}"/>
              </a:ext>
            </a:extLst>
          </p:cNvPr>
          <p:cNvPicPr>
            <a:picLocks noChangeAspect="1"/>
          </p:cNvPicPr>
          <p:nvPr/>
        </p:nvPicPr>
        <p:blipFill>
          <a:blip r:embed="rId6"/>
          <a:stretch>
            <a:fillRect/>
          </a:stretch>
        </p:blipFill>
        <p:spPr>
          <a:xfrm>
            <a:off x="9037318" y="1492240"/>
            <a:ext cx="1222928" cy="1222928"/>
          </a:xfrm>
          <a:prstGeom prst="rect">
            <a:avLst/>
          </a:prstGeom>
        </p:spPr>
      </p:pic>
    </p:spTree>
    <p:extLst>
      <p:ext uri="{BB962C8B-B14F-4D97-AF65-F5344CB8AC3E}">
        <p14:creationId xmlns:p14="http://schemas.microsoft.com/office/powerpoint/2010/main" val="296342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A1C446-5A64-4A67-B2E6-2541B226BBE3}"/>
              </a:ext>
            </a:extLst>
          </p:cNvPr>
          <p:cNvSpPr/>
          <p:nvPr/>
        </p:nvSpPr>
        <p:spPr>
          <a:xfrm>
            <a:off x="7664406" y="2231469"/>
            <a:ext cx="4003719" cy="36645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3946918-4611-4491-82E5-0A45269DCBA4}"/>
              </a:ext>
            </a:extLst>
          </p:cNvPr>
          <p:cNvSpPr>
            <a:spLocks noGrp="1"/>
          </p:cNvSpPr>
          <p:nvPr>
            <p:ph type="title"/>
          </p:nvPr>
        </p:nvSpPr>
        <p:spPr/>
        <p:txBody>
          <a:bodyPr/>
          <a:lstStyle/>
          <a:p>
            <a:r>
              <a:rPr lang="en-GB" dirty="0"/>
              <a:t>Preparing for your career conversation</a:t>
            </a:r>
          </a:p>
        </p:txBody>
      </p:sp>
      <p:sp>
        <p:nvSpPr>
          <p:cNvPr id="12" name="Freeform 28">
            <a:extLst>
              <a:ext uri="{FF2B5EF4-FFF2-40B4-BE49-F238E27FC236}">
                <a16:creationId xmlns:a16="http://schemas.microsoft.com/office/drawing/2014/main" id="{30E9BD4F-1E95-4933-A01F-B003AC5A4CDC}"/>
              </a:ext>
            </a:extLst>
          </p:cNvPr>
          <p:cNvSpPr/>
          <p:nvPr/>
        </p:nvSpPr>
        <p:spPr>
          <a:xfrm>
            <a:off x="0" y="1406446"/>
            <a:ext cx="1259061" cy="5421923"/>
          </a:xfrm>
          <a:custGeom>
            <a:avLst/>
            <a:gdLst>
              <a:gd name="connsiteX0" fmla="*/ 0 w 1285877"/>
              <a:gd name="connsiteY0" fmla="*/ 0 h 4859219"/>
              <a:gd name="connsiteX1" fmla="*/ 100637 w 1285877"/>
              <a:gd name="connsiteY1" fmla="*/ 69331 h 4859219"/>
              <a:gd name="connsiteX2" fmla="*/ 1285877 w 1285877"/>
              <a:gd name="connsiteY2" fmla="*/ 2429609 h 4859219"/>
              <a:gd name="connsiteX3" fmla="*/ 100637 w 1285877"/>
              <a:gd name="connsiteY3" fmla="*/ 4789888 h 4859219"/>
              <a:gd name="connsiteX4" fmla="*/ 0 w 1285877"/>
              <a:gd name="connsiteY4" fmla="*/ 4859219 h 4859219"/>
              <a:gd name="connsiteX0" fmla="*/ 0 w 1285877"/>
              <a:gd name="connsiteY0" fmla="*/ 4859219 h 4954203"/>
              <a:gd name="connsiteX1" fmla="*/ 0 w 1285877"/>
              <a:gd name="connsiteY1" fmla="*/ 0 h 4954203"/>
              <a:gd name="connsiteX2" fmla="*/ 100637 w 1285877"/>
              <a:gd name="connsiteY2" fmla="*/ 69331 h 4954203"/>
              <a:gd name="connsiteX3" fmla="*/ 1285877 w 1285877"/>
              <a:gd name="connsiteY3" fmla="*/ 2429609 h 4954203"/>
              <a:gd name="connsiteX4" fmla="*/ 100637 w 1285877"/>
              <a:gd name="connsiteY4" fmla="*/ 4789888 h 4954203"/>
              <a:gd name="connsiteX5" fmla="*/ 93388 w 1285877"/>
              <a:gd name="connsiteY5" fmla="*/ 4954203 h 4954203"/>
              <a:gd name="connsiteX0" fmla="*/ 0 w 1285877"/>
              <a:gd name="connsiteY0" fmla="*/ 0 h 4954203"/>
              <a:gd name="connsiteX1" fmla="*/ 100637 w 1285877"/>
              <a:gd name="connsiteY1" fmla="*/ 69331 h 4954203"/>
              <a:gd name="connsiteX2" fmla="*/ 1285877 w 1285877"/>
              <a:gd name="connsiteY2" fmla="*/ 2429609 h 4954203"/>
              <a:gd name="connsiteX3" fmla="*/ 100637 w 1285877"/>
              <a:gd name="connsiteY3" fmla="*/ 4789888 h 4954203"/>
              <a:gd name="connsiteX4" fmla="*/ 93388 w 1285877"/>
              <a:gd name="connsiteY4" fmla="*/ 4954203 h 4954203"/>
              <a:gd name="connsiteX0" fmla="*/ 0 w 1285877"/>
              <a:gd name="connsiteY0" fmla="*/ 0 h 4834794"/>
              <a:gd name="connsiteX1" fmla="*/ 100637 w 1285877"/>
              <a:gd name="connsiteY1" fmla="*/ 69331 h 4834794"/>
              <a:gd name="connsiteX2" fmla="*/ 1285877 w 1285877"/>
              <a:gd name="connsiteY2" fmla="*/ 2429609 h 4834794"/>
              <a:gd name="connsiteX3" fmla="*/ 100637 w 1285877"/>
              <a:gd name="connsiteY3" fmla="*/ 4789888 h 4834794"/>
              <a:gd name="connsiteX4" fmla="*/ 40023 w 1285877"/>
              <a:gd name="connsiteY4" fmla="*/ 4834794 h 483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7" h="4834794">
                <a:moveTo>
                  <a:pt x="0" y="0"/>
                </a:moveTo>
                <a:lnTo>
                  <a:pt x="100637" y="69331"/>
                </a:lnTo>
                <a:cubicBezTo>
                  <a:pt x="819053" y="600230"/>
                  <a:pt x="1285877" y="1459682"/>
                  <a:pt x="1285877" y="2429609"/>
                </a:cubicBezTo>
                <a:cubicBezTo>
                  <a:pt x="1285877" y="3399537"/>
                  <a:pt x="819053" y="4258990"/>
                  <a:pt x="100637" y="4789888"/>
                </a:cubicBezTo>
                <a:cubicBezTo>
                  <a:pt x="67091" y="4812998"/>
                  <a:pt x="40023" y="4834794"/>
                  <a:pt x="40023" y="4834794"/>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6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13" name="Diagram 12">
            <a:extLst>
              <a:ext uri="{FF2B5EF4-FFF2-40B4-BE49-F238E27FC236}">
                <a16:creationId xmlns:a16="http://schemas.microsoft.com/office/drawing/2014/main" id="{49CEA6C4-9682-4DED-B5D3-C8348869295C}"/>
              </a:ext>
            </a:extLst>
          </p:cNvPr>
          <p:cNvGraphicFramePr/>
          <p:nvPr>
            <p:extLst>
              <p:ext uri="{D42A27DB-BD31-4B8C-83A1-F6EECF244321}">
                <p14:modId xmlns:p14="http://schemas.microsoft.com/office/powerpoint/2010/main" val="1735653978"/>
              </p:ext>
            </p:extLst>
          </p:nvPr>
        </p:nvGraphicFramePr>
        <p:xfrm>
          <a:off x="338854" y="1545307"/>
          <a:ext cx="6966821" cy="502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Content Placeholder 1">
            <a:extLst>
              <a:ext uri="{FF2B5EF4-FFF2-40B4-BE49-F238E27FC236}">
                <a16:creationId xmlns:a16="http://schemas.microsoft.com/office/drawing/2014/main" id="{43CB21AC-31EF-4837-BD2E-1A3045E932A5}"/>
              </a:ext>
            </a:extLst>
          </p:cNvPr>
          <p:cNvSpPr>
            <a:spLocks noGrp="1"/>
          </p:cNvSpPr>
          <p:nvPr>
            <p:ph sz="quarter" idx="10"/>
          </p:nvPr>
        </p:nvSpPr>
        <p:spPr>
          <a:xfrm>
            <a:off x="256032" y="984981"/>
            <a:ext cx="11593068" cy="364911"/>
          </a:xfrm>
          <a:solidFill>
            <a:srgbClr val="BEDFFF"/>
          </a:solidFill>
        </p:spPr>
        <p:txBody>
          <a:bodyPr vert="horz" lIns="91440" tIns="45720" rIns="91440" bIns="45720" rtlCol="0" anchor="ctr">
            <a:normAutofit/>
          </a:bodyPr>
          <a:lstStyle/>
          <a:p>
            <a:pPr marL="0" indent="0">
              <a:buNone/>
            </a:pPr>
            <a:r>
              <a:rPr lang="en-GB" sz="1400" dirty="0">
                <a:latin typeface="Arial"/>
                <a:cs typeface="Arial"/>
              </a:rPr>
              <a:t>Here are some areas for you to consider before your conversation. Use these four areas to help guide you through the conversation.</a:t>
            </a:r>
          </a:p>
        </p:txBody>
      </p:sp>
      <p:sp>
        <p:nvSpPr>
          <p:cNvPr id="6" name="TextBox 5">
            <a:extLst>
              <a:ext uri="{FF2B5EF4-FFF2-40B4-BE49-F238E27FC236}">
                <a16:creationId xmlns:a16="http://schemas.microsoft.com/office/drawing/2014/main" id="{053149A9-6468-4EAD-B0B2-AC5AE7F2667C}"/>
              </a:ext>
            </a:extLst>
          </p:cNvPr>
          <p:cNvSpPr txBox="1"/>
          <p:nvPr/>
        </p:nvSpPr>
        <p:spPr>
          <a:xfrm>
            <a:off x="697585" y="2025588"/>
            <a:ext cx="457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25" name="TextBox 24">
            <a:extLst>
              <a:ext uri="{FF2B5EF4-FFF2-40B4-BE49-F238E27FC236}">
                <a16:creationId xmlns:a16="http://schemas.microsoft.com/office/drawing/2014/main" id="{741CB212-94AB-4202-8ED8-49715D70600E}"/>
              </a:ext>
            </a:extLst>
          </p:cNvPr>
          <p:cNvSpPr txBox="1"/>
          <p:nvPr/>
        </p:nvSpPr>
        <p:spPr>
          <a:xfrm>
            <a:off x="1140714" y="3174928"/>
            <a:ext cx="457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26" name="TextBox 25">
            <a:extLst>
              <a:ext uri="{FF2B5EF4-FFF2-40B4-BE49-F238E27FC236}">
                <a16:creationId xmlns:a16="http://schemas.microsoft.com/office/drawing/2014/main" id="{67F72775-262E-4C7E-B350-3B13DFCD3244}"/>
              </a:ext>
            </a:extLst>
          </p:cNvPr>
          <p:cNvSpPr txBox="1"/>
          <p:nvPr/>
        </p:nvSpPr>
        <p:spPr>
          <a:xfrm>
            <a:off x="1150239" y="4343318"/>
            <a:ext cx="457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28" name="TextBox 27">
            <a:extLst>
              <a:ext uri="{FF2B5EF4-FFF2-40B4-BE49-F238E27FC236}">
                <a16:creationId xmlns:a16="http://schemas.microsoft.com/office/drawing/2014/main" id="{3F4AC760-C7D3-4D4B-9348-012B95092E02}"/>
              </a:ext>
            </a:extLst>
          </p:cNvPr>
          <p:cNvSpPr txBox="1"/>
          <p:nvPr/>
        </p:nvSpPr>
        <p:spPr>
          <a:xfrm>
            <a:off x="674869" y="5485381"/>
            <a:ext cx="457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a:t>
            </a:r>
          </a:p>
        </p:txBody>
      </p:sp>
      <p:sp>
        <p:nvSpPr>
          <p:cNvPr id="47" name="Content Placeholder 1">
            <a:extLst>
              <a:ext uri="{FF2B5EF4-FFF2-40B4-BE49-F238E27FC236}">
                <a16:creationId xmlns:a16="http://schemas.microsoft.com/office/drawing/2014/main" id="{84DC354B-F533-47FF-82DF-ED48E19E1FC8}"/>
              </a:ext>
            </a:extLst>
          </p:cNvPr>
          <p:cNvSpPr txBox="1">
            <a:spLocks/>
          </p:cNvSpPr>
          <p:nvPr/>
        </p:nvSpPr>
        <p:spPr>
          <a:xfrm>
            <a:off x="7702506" y="2262205"/>
            <a:ext cx="3965619" cy="42461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rPr>
              <a:t>Useful reflections to help you prepare: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Which roles interested you during your exploration?</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results did you get from the careers quizzes?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Do you have all the skills / experience required for these roles?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What transferable skills do you have?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What did you gain from your experience as a vaccinator?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can you do to boost your employability?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What do I need to do to make this happen?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What can the organisation/coach do to support me to do that?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What development do I need to do - how can I be supported to do that?</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080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255F-3CB6-4094-9FB2-752A75C3AFD9}"/>
              </a:ext>
            </a:extLst>
          </p:cNvPr>
          <p:cNvSpPr>
            <a:spLocks noGrp="1"/>
          </p:cNvSpPr>
          <p:nvPr>
            <p:ph type="title"/>
          </p:nvPr>
        </p:nvSpPr>
        <p:spPr>
          <a:xfrm>
            <a:off x="1689725" y="3135874"/>
            <a:ext cx="10080000" cy="611649"/>
          </a:xfrm>
        </p:spPr>
        <p:txBody>
          <a:bodyPr>
            <a:normAutofit/>
          </a:bodyPr>
          <a:lstStyle/>
          <a:p>
            <a:r>
              <a:rPr lang="en-US" sz="2400" b="1" dirty="0"/>
              <a:t>Applying for a Job</a:t>
            </a:r>
          </a:p>
        </p:txBody>
      </p:sp>
    </p:spTree>
    <p:extLst>
      <p:ext uri="{BB962C8B-B14F-4D97-AF65-F5344CB8AC3E}">
        <p14:creationId xmlns:p14="http://schemas.microsoft.com/office/powerpoint/2010/main" val="390492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E7924-7988-4AA8-BF05-189B1F38640D}"/>
              </a:ext>
            </a:extLst>
          </p:cNvPr>
          <p:cNvSpPr>
            <a:spLocks noGrp="1"/>
          </p:cNvSpPr>
          <p:nvPr>
            <p:ph type="title"/>
          </p:nvPr>
        </p:nvSpPr>
        <p:spPr>
          <a:xfrm>
            <a:off x="190488" y="290946"/>
            <a:ext cx="10272238" cy="611649"/>
          </a:xfrm>
        </p:spPr>
        <p:txBody>
          <a:bodyPr>
            <a:normAutofit/>
          </a:bodyPr>
          <a:lstStyle/>
          <a:p>
            <a:r>
              <a:rPr lang="en-GB" dirty="0">
                <a:latin typeface="Arial"/>
                <a:cs typeface="Arial"/>
              </a:rPr>
              <a:t>Resources to help you make a career choice</a:t>
            </a:r>
            <a:endParaRPr lang="en-GB" dirty="0"/>
          </a:p>
        </p:txBody>
      </p:sp>
      <p:sp>
        <p:nvSpPr>
          <p:cNvPr id="17" name="TextBox 16">
            <a:extLst>
              <a:ext uri="{FF2B5EF4-FFF2-40B4-BE49-F238E27FC236}">
                <a16:creationId xmlns:a16="http://schemas.microsoft.com/office/drawing/2014/main" id="{3C932EC6-7CD1-4173-B88E-BA2ABCC9BC23}"/>
              </a:ext>
            </a:extLst>
          </p:cNvPr>
          <p:cNvSpPr txBox="1"/>
          <p:nvPr/>
        </p:nvSpPr>
        <p:spPr>
          <a:xfrm>
            <a:off x="288000" y="981705"/>
            <a:ext cx="1158161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Arial"/>
                <a:cs typeface="Arial"/>
              </a:rPr>
              <a:t>The </a:t>
            </a:r>
            <a:r>
              <a:rPr lang="en-GB" sz="1400" b="1" dirty="0">
                <a:solidFill>
                  <a:srgbClr val="000000"/>
                </a:solidFill>
                <a:latin typeface="Arial"/>
                <a:cs typeface="Arial"/>
                <a:hlinkClick r:id="rId3"/>
              </a:rPr>
              <a:t>NHS Career Management Framework </a:t>
            </a:r>
            <a:r>
              <a:rPr lang="en-GB" sz="1400" b="1" dirty="0">
                <a:solidFill>
                  <a:srgbClr val="000000"/>
                </a:solidFill>
                <a:latin typeface="Arial"/>
                <a:cs typeface="Arial"/>
              </a:rPr>
              <a:t>breaks career planning down into four stages: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latin typeface="Arial"/>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a:solidFill>
                  <a:srgbClr val="000000"/>
                </a:solidFill>
                <a:latin typeface="Arial"/>
                <a:cs typeface="Arial"/>
              </a:rPr>
              <a:t>Self assessment – this is about discovering your values, skills and interests, to gain an understanding of what you want from work.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a:solidFill>
                  <a:srgbClr val="000000"/>
                </a:solidFill>
                <a:latin typeface="Arial"/>
                <a:cs typeface="Arial"/>
              </a:rPr>
              <a:t>Exploring your options – this is about exploring what roles are available and narrowing down your options.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a:solidFill>
                  <a:srgbClr val="000000"/>
                </a:solidFill>
                <a:latin typeface="Arial"/>
                <a:cs typeface="Arial"/>
              </a:rPr>
              <a:t>Decision-making – this is about evaluation your options and deciding which roles to apply for.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a:solidFill>
                  <a:srgbClr val="000000"/>
                </a:solidFill>
                <a:latin typeface="Arial"/>
                <a:cs typeface="Arial"/>
              </a:rPr>
              <a:t>Applications and interviews – this is about how to make your application stand out and impress an interviewer.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rPr>
              <a:t>When it comes to making a career choice, there are several exercises you can do to help make a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Arial"/>
                <a:cs typeface="Arial"/>
              </a:rPr>
              <a:t>The </a:t>
            </a:r>
            <a:r>
              <a:rPr lang="en-GB" sz="1400" dirty="0">
                <a:solidFill>
                  <a:srgbClr val="000000"/>
                </a:solidFill>
                <a:latin typeface="Arial"/>
                <a:cs typeface="Arial"/>
                <a:hlinkClick r:id="rId4"/>
              </a:rPr>
              <a:t>values exercise </a:t>
            </a:r>
            <a:r>
              <a:rPr lang="en-GB" sz="1400" dirty="0">
                <a:solidFill>
                  <a:srgbClr val="000000"/>
                </a:solidFill>
                <a:latin typeface="Arial"/>
                <a:cs typeface="Arial"/>
              </a:rPr>
              <a:t>helps you identify your work-related values to help you set career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Arial"/>
                <a:cs typeface="Arial"/>
              </a:rPr>
              <a:t>The </a:t>
            </a:r>
            <a:r>
              <a:rPr lang="en-GB" sz="1400" dirty="0">
                <a:solidFill>
                  <a:srgbClr val="000000"/>
                </a:solidFill>
                <a:latin typeface="Arial"/>
                <a:cs typeface="Arial"/>
                <a:hlinkClick r:id="rId5"/>
              </a:rPr>
              <a:t>SWOT analysis </a:t>
            </a:r>
            <a:r>
              <a:rPr lang="en-GB" sz="1400" dirty="0">
                <a:solidFill>
                  <a:srgbClr val="000000"/>
                </a:solidFill>
                <a:latin typeface="Arial"/>
                <a:cs typeface="Arial"/>
              </a:rPr>
              <a:t>helps you identify the strengths, weaknesses, opportunities and threats associated with the roles you are considering.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Arial"/>
                <a:cs typeface="Arial"/>
              </a:rPr>
              <a:t>The </a:t>
            </a:r>
            <a:r>
              <a:rPr lang="en-GB" sz="1400" dirty="0">
                <a:solidFill>
                  <a:srgbClr val="000000"/>
                </a:solidFill>
                <a:latin typeface="Arial"/>
                <a:cs typeface="Arial"/>
                <a:hlinkClick r:id="rId6"/>
              </a:rPr>
              <a:t>life-line exercise </a:t>
            </a:r>
            <a:r>
              <a:rPr lang="en-GB" sz="1400" dirty="0">
                <a:solidFill>
                  <a:srgbClr val="000000"/>
                </a:solidFill>
                <a:latin typeface="Arial"/>
                <a:cs typeface="Arial"/>
              </a:rPr>
              <a:t>helps you review significant decisions you have made in the past to help you make decisions about your future career.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Arial"/>
                <a:cs typeface="Arial"/>
              </a:rPr>
              <a:t>The </a:t>
            </a:r>
            <a:r>
              <a:rPr lang="en-GB" sz="1400" dirty="0">
                <a:solidFill>
                  <a:srgbClr val="000000"/>
                </a:solidFill>
                <a:latin typeface="Arial"/>
                <a:cs typeface="Arial"/>
                <a:hlinkClick r:id="rId7"/>
              </a:rPr>
              <a:t>factors exercise </a:t>
            </a:r>
            <a:r>
              <a:rPr lang="en-GB" sz="1400" dirty="0">
                <a:solidFill>
                  <a:srgbClr val="000000"/>
                </a:solidFill>
                <a:latin typeface="Arial"/>
                <a:cs typeface="Arial"/>
              </a:rPr>
              <a:t>helps you compare a variety of roles you are considering and identify what factors of a job are most important to you.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Arial"/>
                <a:cs typeface="Arial"/>
              </a:rPr>
              <a:t>The </a:t>
            </a:r>
            <a:r>
              <a:rPr lang="en-GB" sz="1400" dirty="0">
                <a:solidFill>
                  <a:srgbClr val="000000"/>
                </a:solidFill>
                <a:latin typeface="Arial"/>
                <a:cs typeface="Arial"/>
                <a:hlinkClick r:id="rId8"/>
              </a:rPr>
              <a:t>pros and cons exercise </a:t>
            </a:r>
            <a:r>
              <a:rPr lang="en-GB" sz="1400" dirty="0">
                <a:solidFill>
                  <a:srgbClr val="000000"/>
                </a:solidFill>
                <a:latin typeface="Arial"/>
                <a:cs typeface="Arial"/>
              </a:rPr>
              <a:t>helps you weigh up the positives and negatives of a particular job option.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Arial"/>
                <a:cs typeface="Arial"/>
              </a:rPr>
              <a:t>The </a:t>
            </a:r>
            <a:r>
              <a:rPr lang="en-GB" sz="1400" dirty="0">
                <a:solidFill>
                  <a:srgbClr val="000000"/>
                </a:solidFill>
                <a:latin typeface="Arial"/>
                <a:cs typeface="Arial"/>
                <a:hlinkClick r:id="rId9"/>
              </a:rPr>
              <a:t>force field exercise </a:t>
            </a:r>
            <a:r>
              <a:rPr lang="en-GB" sz="1400" dirty="0">
                <a:solidFill>
                  <a:srgbClr val="000000"/>
                </a:solidFill>
                <a:latin typeface="Arial"/>
                <a:cs typeface="Arial"/>
              </a:rPr>
              <a:t>helps you identify the forces for and against a career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Rectangle 1">
            <a:extLst>
              <a:ext uri="{FF2B5EF4-FFF2-40B4-BE49-F238E27FC236}">
                <a16:creationId xmlns:a16="http://schemas.microsoft.com/office/drawing/2014/main" id="{EBCE9F44-BCFB-4CB3-B64B-8F2F167D2E06}"/>
              </a:ext>
            </a:extLst>
          </p:cNvPr>
          <p:cNvSpPr/>
          <p:nvPr/>
        </p:nvSpPr>
        <p:spPr>
          <a:xfrm>
            <a:off x="261623" y="981705"/>
            <a:ext cx="11581615" cy="523220"/>
          </a:xfrm>
          <a:prstGeom prst="rect">
            <a:avLst/>
          </a:prstGeom>
          <a:solidFill>
            <a:srgbClr val="BEDFFF"/>
          </a:solidFill>
        </p:spPr>
        <p:txBody>
          <a:bodyPr wrap="square">
            <a:spAutoFit/>
          </a:bodyPr>
          <a:lstStyle/>
          <a:p>
            <a:pPr lvl="0">
              <a:defRPr/>
            </a:pPr>
            <a:r>
              <a:rPr lang="en-GB" sz="1400" dirty="0">
                <a:solidFill>
                  <a:srgbClr val="000000"/>
                </a:solidFill>
                <a:latin typeface="Arial"/>
                <a:cs typeface="Arial"/>
              </a:rPr>
              <a:t>With over 350 careers available in the NHS, it can be daunting making a decision on which path to follow. The NHS has lots of useful tools and resources to help you make a career choice.</a:t>
            </a:r>
          </a:p>
        </p:txBody>
      </p:sp>
    </p:spTree>
    <p:extLst>
      <p:ext uri="{BB962C8B-B14F-4D97-AF65-F5344CB8AC3E}">
        <p14:creationId xmlns:p14="http://schemas.microsoft.com/office/powerpoint/2010/main" val="345035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E7924-7988-4AA8-BF05-189B1F38640D}"/>
              </a:ext>
            </a:extLst>
          </p:cNvPr>
          <p:cNvSpPr>
            <a:spLocks noGrp="1"/>
          </p:cNvSpPr>
          <p:nvPr>
            <p:ph type="title"/>
          </p:nvPr>
        </p:nvSpPr>
        <p:spPr>
          <a:xfrm>
            <a:off x="190488" y="290946"/>
            <a:ext cx="10272238" cy="611649"/>
          </a:xfrm>
        </p:spPr>
        <p:txBody>
          <a:bodyPr>
            <a:normAutofit/>
          </a:bodyPr>
          <a:lstStyle/>
          <a:p>
            <a:r>
              <a:rPr lang="en-GB" dirty="0">
                <a:latin typeface="Arial"/>
                <a:cs typeface="Arial"/>
              </a:rPr>
              <a:t>Transferable skills</a:t>
            </a:r>
            <a:endParaRPr lang="en-GB" dirty="0"/>
          </a:p>
        </p:txBody>
      </p:sp>
      <p:sp>
        <p:nvSpPr>
          <p:cNvPr id="17" name="TextBox 16">
            <a:extLst>
              <a:ext uri="{FF2B5EF4-FFF2-40B4-BE49-F238E27FC236}">
                <a16:creationId xmlns:a16="http://schemas.microsoft.com/office/drawing/2014/main" id="{3C932EC6-7CD1-4173-B88E-BA2ABCC9BC23}"/>
              </a:ext>
            </a:extLst>
          </p:cNvPr>
          <p:cNvSpPr txBox="1"/>
          <p:nvPr/>
        </p:nvSpPr>
        <p:spPr>
          <a:xfrm>
            <a:off x="288000" y="1570791"/>
            <a:ext cx="9678499"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Arial"/>
                <a:cs typeface="Arial"/>
              </a:rPr>
              <a:t>What transferable skills do I need for a role in health or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Arial"/>
                <a:cs typeface="Arial"/>
              </a:rPr>
              <a:t>There are certain skills which most employers will be looking for regardless of the role. For example, </a:t>
            </a:r>
            <a:r>
              <a:rPr lang="en-GB" sz="1400" b="1" dirty="0">
                <a:solidFill>
                  <a:srgbClr val="000000"/>
                </a:solidFill>
                <a:latin typeface="Arial"/>
                <a:cs typeface="Arial"/>
              </a:rPr>
              <a:t>communication, teamwork, organisational skills </a:t>
            </a:r>
            <a:r>
              <a:rPr lang="en-GB" sz="1400" dirty="0">
                <a:solidFill>
                  <a:srgbClr val="000000"/>
                </a:solidFill>
                <a:latin typeface="Arial"/>
                <a:cs typeface="Arial"/>
              </a:rPr>
              <a:t>and</a:t>
            </a:r>
            <a:r>
              <a:rPr lang="en-GB" sz="1400" b="1" dirty="0">
                <a:solidFill>
                  <a:srgbClr val="000000"/>
                </a:solidFill>
                <a:latin typeface="Arial"/>
                <a:cs typeface="Arial"/>
              </a:rPr>
              <a:t> time management</a:t>
            </a:r>
            <a:r>
              <a:rPr lang="en-GB" sz="1400" dirty="0">
                <a:solidFill>
                  <a:srgbClr val="000000"/>
                </a:solidFill>
                <a:latin typeface="Arial"/>
                <a:cs typeface="Arial"/>
              </a:rPr>
              <a:t>. They will also be looking for good </a:t>
            </a:r>
            <a:r>
              <a:rPr lang="en-GB" sz="1400" b="1" dirty="0">
                <a:solidFill>
                  <a:srgbClr val="000000"/>
                </a:solidFill>
                <a:latin typeface="Arial"/>
                <a:cs typeface="Arial"/>
              </a:rPr>
              <a:t>Maths and English skills</a:t>
            </a:r>
            <a:r>
              <a:rPr lang="en-GB" sz="1400" dirty="0">
                <a:solidFill>
                  <a:srgbClr val="000000"/>
                </a:solidFill>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latin typeface="Arial"/>
              <a:cs typeface="Arial"/>
            </a:endParaRPr>
          </a:p>
          <a:p>
            <a:pPr>
              <a:defRPr/>
            </a:pPr>
            <a:endParaRPr lang="en-GB" sz="1400" dirty="0">
              <a:latin typeface="Arial"/>
              <a:cs typeface="Arial"/>
            </a:endParaRPr>
          </a:p>
        </p:txBody>
      </p:sp>
      <p:sp>
        <p:nvSpPr>
          <p:cNvPr id="4" name="TextBox 3">
            <a:extLst>
              <a:ext uri="{FF2B5EF4-FFF2-40B4-BE49-F238E27FC236}">
                <a16:creationId xmlns:a16="http://schemas.microsoft.com/office/drawing/2014/main" id="{1A149ACB-9379-4649-8342-C31B78867736}"/>
              </a:ext>
            </a:extLst>
          </p:cNvPr>
          <p:cNvSpPr txBox="1"/>
          <p:nvPr/>
        </p:nvSpPr>
        <p:spPr>
          <a:xfrm>
            <a:off x="287999" y="997063"/>
            <a:ext cx="11546447" cy="523220"/>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Arial"/>
                <a:cs typeface="Arial"/>
              </a:rPr>
              <a:t>There are many roles in the NHS which do not require a formal qualification or ‘hard’ technical skills. For these roles, employers are generally looking for ‘soft’ transferable skills which can be applied in a wide variety of jobs. </a:t>
            </a:r>
          </a:p>
        </p:txBody>
      </p:sp>
      <p:sp>
        <p:nvSpPr>
          <p:cNvPr id="5" name="TextBox 4">
            <a:extLst>
              <a:ext uri="{FF2B5EF4-FFF2-40B4-BE49-F238E27FC236}">
                <a16:creationId xmlns:a16="http://schemas.microsoft.com/office/drawing/2014/main" id="{1CFE3676-C153-4833-96B1-D501AE3FB524}"/>
              </a:ext>
            </a:extLst>
          </p:cNvPr>
          <p:cNvSpPr txBox="1"/>
          <p:nvPr/>
        </p:nvSpPr>
        <p:spPr>
          <a:xfrm>
            <a:off x="287998" y="6091487"/>
            <a:ext cx="11546447" cy="523220"/>
          </a:xfrm>
          <a:prstGeom prst="rect">
            <a:avLst/>
          </a:prstGeom>
          <a:solidFill>
            <a:srgbClr val="BEDFFF"/>
          </a:solidFill>
        </p:spPr>
        <p:txBody>
          <a:bodyPr wrap="square" rtlCol="0">
            <a:spAutoFit/>
          </a:bodyPr>
          <a:lstStyle/>
          <a:p>
            <a:pPr lvl="0">
              <a:defRPr/>
            </a:pPr>
            <a:r>
              <a:rPr lang="en-GB" sz="1400" dirty="0">
                <a:solidFill>
                  <a:srgbClr val="000000"/>
                </a:solidFill>
                <a:latin typeface="Arial"/>
                <a:cs typeface="Arial"/>
              </a:rPr>
              <a:t>You may not even realise what transferable skills you have, so it is a good idea to take the time to think about these before you apply for a job. In an interview, you will be asked to provide examples of times you have demonstrated these skills, so make sure you have some ready.</a:t>
            </a:r>
          </a:p>
        </p:txBody>
      </p:sp>
      <p:pic>
        <p:nvPicPr>
          <p:cNvPr id="6" name="Picture 5" descr="Icon&#10;&#10;Description automatically generated">
            <a:extLst>
              <a:ext uri="{FF2B5EF4-FFF2-40B4-BE49-F238E27FC236}">
                <a16:creationId xmlns:a16="http://schemas.microsoft.com/office/drawing/2014/main" id="{366F2AD9-C774-4D04-97A1-12CA3CB51AC9}"/>
              </a:ext>
            </a:extLst>
          </p:cNvPr>
          <p:cNvPicPr>
            <a:picLocks noChangeAspect="1"/>
          </p:cNvPicPr>
          <p:nvPr/>
        </p:nvPicPr>
        <p:blipFill>
          <a:blip r:embed="rId3"/>
          <a:stretch>
            <a:fillRect/>
          </a:stretch>
        </p:blipFill>
        <p:spPr>
          <a:xfrm>
            <a:off x="691661" y="4101227"/>
            <a:ext cx="926124" cy="926124"/>
          </a:xfrm>
          <a:prstGeom prst="rect">
            <a:avLst/>
          </a:prstGeom>
        </p:spPr>
      </p:pic>
      <p:pic>
        <p:nvPicPr>
          <p:cNvPr id="8" name="Picture 7" descr="Shape&#10;&#10;Description automatically generated">
            <a:extLst>
              <a:ext uri="{FF2B5EF4-FFF2-40B4-BE49-F238E27FC236}">
                <a16:creationId xmlns:a16="http://schemas.microsoft.com/office/drawing/2014/main" id="{832F21A3-8D9A-4F45-9363-416B91614902}"/>
              </a:ext>
            </a:extLst>
          </p:cNvPr>
          <p:cNvPicPr>
            <a:picLocks noChangeAspect="1"/>
          </p:cNvPicPr>
          <p:nvPr/>
        </p:nvPicPr>
        <p:blipFill>
          <a:blip r:embed="rId4"/>
          <a:stretch>
            <a:fillRect/>
          </a:stretch>
        </p:blipFill>
        <p:spPr>
          <a:xfrm>
            <a:off x="6144214" y="3492153"/>
            <a:ext cx="882163" cy="882163"/>
          </a:xfrm>
          <a:prstGeom prst="rect">
            <a:avLst/>
          </a:prstGeom>
        </p:spPr>
      </p:pic>
      <p:pic>
        <p:nvPicPr>
          <p:cNvPr id="10" name="Picture 9" descr="Chart, icon&#10;&#10;Description automatically generated">
            <a:extLst>
              <a:ext uri="{FF2B5EF4-FFF2-40B4-BE49-F238E27FC236}">
                <a16:creationId xmlns:a16="http://schemas.microsoft.com/office/drawing/2014/main" id="{4536B703-6801-446E-9BC2-38C917B2B730}"/>
              </a:ext>
            </a:extLst>
          </p:cNvPr>
          <p:cNvPicPr>
            <a:picLocks noChangeAspect="1"/>
          </p:cNvPicPr>
          <p:nvPr/>
        </p:nvPicPr>
        <p:blipFill>
          <a:blip r:embed="rId5"/>
          <a:stretch>
            <a:fillRect/>
          </a:stretch>
        </p:blipFill>
        <p:spPr>
          <a:xfrm>
            <a:off x="9853142" y="1727872"/>
            <a:ext cx="946199" cy="946199"/>
          </a:xfrm>
          <a:prstGeom prst="rect">
            <a:avLst/>
          </a:prstGeom>
        </p:spPr>
      </p:pic>
      <p:pic>
        <p:nvPicPr>
          <p:cNvPr id="12" name="Picture 11" descr="Icon&#10;&#10;Description automatically generated">
            <a:extLst>
              <a:ext uri="{FF2B5EF4-FFF2-40B4-BE49-F238E27FC236}">
                <a16:creationId xmlns:a16="http://schemas.microsoft.com/office/drawing/2014/main" id="{9FDA6E66-727E-4319-B153-0842E7F358C7}"/>
              </a:ext>
            </a:extLst>
          </p:cNvPr>
          <p:cNvPicPr>
            <a:picLocks noChangeAspect="1"/>
          </p:cNvPicPr>
          <p:nvPr/>
        </p:nvPicPr>
        <p:blipFill>
          <a:blip r:embed="rId6"/>
          <a:stretch>
            <a:fillRect/>
          </a:stretch>
        </p:blipFill>
        <p:spPr>
          <a:xfrm>
            <a:off x="3097116" y="2585470"/>
            <a:ext cx="946199" cy="946199"/>
          </a:xfrm>
          <a:prstGeom prst="rect">
            <a:avLst/>
          </a:prstGeom>
        </p:spPr>
      </p:pic>
      <p:sp>
        <p:nvSpPr>
          <p:cNvPr id="13" name="Rectangle 12">
            <a:extLst>
              <a:ext uri="{FF2B5EF4-FFF2-40B4-BE49-F238E27FC236}">
                <a16:creationId xmlns:a16="http://schemas.microsoft.com/office/drawing/2014/main" id="{F9363080-95AF-4F87-8C75-C4DDF78941E6}"/>
              </a:ext>
            </a:extLst>
          </p:cNvPr>
          <p:cNvSpPr/>
          <p:nvPr/>
        </p:nvSpPr>
        <p:spPr>
          <a:xfrm>
            <a:off x="4079631" y="2621317"/>
            <a:ext cx="7754814" cy="738664"/>
          </a:xfrm>
          <a:prstGeom prst="rect">
            <a:avLst/>
          </a:prstGeom>
        </p:spPr>
        <p:txBody>
          <a:bodyPr wrap="square">
            <a:spAutoFit/>
          </a:bodyPr>
          <a:lstStyle/>
          <a:p>
            <a:pPr lvl="0">
              <a:defRPr/>
            </a:pPr>
            <a:endParaRPr lang="en-GB" sz="1400" dirty="0">
              <a:solidFill>
                <a:srgbClr val="000000"/>
              </a:solidFill>
              <a:latin typeface="Arial"/>
              <a:cs typeface="Arial"/>
            </a:endParaRPr>
          </a:p>
          <a:p>
            <a:pPr lvl="0">
              <a:defRPr/>
            </a:pPr>
            <a:r>
              <a:rPr lang="en-GB" sz="1400" dirty="0">
                <a:solidFill>
                  <a:srgbClr val="000000"/>
                </a:solidFill>
                <a:latin typeface="Arial"/>
                <a:cs typeface="Arial"/>
              </a:rPr>
              <a:t>For patient-facing roles, employers will also be looking for </a:t>
            </a:r>
            <a:r>
              <a:rPr lang="en-GB" sz="1400" b="1" dirty="0">
                <a:solidFill>
                  <a:srgbClr val="000000"/>
                </a:solidFill>
                <a:latin typeface="Arial"/>
                <a:cs typeface="Arial"/>
              </a:rPr>
              <a:t>people skills </a:t>
            </a:r>
            <a:r>
              <a:rPr lang="en-GB" sz="1400" dirty="0">
                <a:solidFill>
                  <a:srgbClr val="000000"/>
                </a:solidFill>
                <a:latin typeface="Arial"/>
                <a:cs typeface="Arial"/>
              </a:rPr>
              <a:t>and</a:t>
            </a:r>
            <a:r>
              <a:rPr lang="en-GB" sz="1400" b="1" dirty="0">
                <a:solidFill>
                  <a:srgbClr val="000000"/>
                </a:solidFill>
                <a:latin typeface="Arial"/>
                <a:cs typeface="Arial"/>
              </a:rPr>
              <a:t> customer service skills </a:t>
            </a:r>
            <a:r>
              <a:rPr lang="en-GB" sz="1400" dirty="0">
                <a:solidFill>
                  <a:srgbClr val="000000"/>
                </a:solidFill>
                <a:latin typeface="Arial"/>
                <a:cs typeface="Arial"/>
              </a:rPr>
              <a:t>that show you are able to care for patients and engage with members of the public. </a:t>
            </a:r>
          </a:p>
        </p:txBody>
      </p:sp>
      <p:sp>
        <p:nvSpPr>
          <p:cNvPr id="14" name="Rectangle 13">
            <a:extLst>
              <a:ext uri="{FF2B5EF4-FFF2-40B4-BE49-F238E27FC236}">
                <a16:creationId xmlns:a16="http://schemas.microsoft.com/office/drawing/2014/main" id="{DBD400A1-DD07-4663-A39F-5B5BB5071B33}"/>
              </a:ext>
            </a:extLst>
          </p:cNvPr>
          <p:cNvSpPr/>
          <p:nvPr/>
        </p:nvSpPr>
        <p:spPr>
          <a:xfrm>
            <a:off x="287998" y="3658364"/>
            <a:ext cx="6328070" cy="307777"/>
          </a:xfrm>
          <a:prstGeom prst="rect">
            <a:avLst/>
          </a:prstGeom>
        </p:spPr>
        <p:txBody>
          <a:bodyPr wrap="square">
            <a:spAutoFit/>
          </a:bodyPr>
          <a:lstStyle/>
          <a:p>
            <a:pPr lvl="0">
              <a:defRPr/>
            </a:pPr>
            <a:r>
              <a:rPr lang="en-GB" sz="1400" dirty="0">
                <a:solidFill>
                  <a:srgbClr val="000000"/>
                </a:solidFill>
                <a:latin typeface="Arial"/>
                <a:cs typeface="Arial"/>
              </a:rPr>
              <a:t>For administration roles, they will be looking for </a:t>
            </a:r>
            <a:r>
              <a:rPr lang="en-GB" sz="1400" b="1" dirty="0">
                <a:solidFill>
                  <a:srgbClr val="000000"/>
                </a:solidFill>
                <a:latin typeface="Arial"/>
                <a:cs typeface="Arial"/>
              </a:rPr>
              <a:t>IT and keyboard skills</a:t>
            </a:r>
            <a:r>
              <a:rPr lang="en-GB" sz="1400" dirty="0">
                <a:solidFill>
                  <a:srgbClr val="000000"/>
                </a:solidFill>
                <a:latin typeface="Arial"/>
                <a:cs typeface="Arial"/>
              </a:rPr>
              <a:t>.  </a:t>
            </a:r>
          </a:p>
        </p:txBody>
      </p:sp>
      <p:sp>
        <p:nvSpPr>
          <p:cNvPr id="15" name="Rectangle 14">
            <a:extLst>
              <a:ext uri="{FF2B5EF4-FFF2-40B4-BE49-F238E27FC236}">
                <a16:creationId xmlns:a16="http://schemas.microsoft.com/office/drawing/2014/main" id="{7E81B31E-C0EE-48ED-862A-8AEE04BB9BBE}"/>
              </a:ext>
            </a:extLst>
          </p:cNvPr>
          <p:cNvSpPr/>
          <p:nvPr/>
        </p:nvSpPr>
        <p:spPr>
          <a:xfrm>
            <a:off x="1679332" y="4334726"/>
            <a:ext cx="10322169" cy="523220"/>
          </a:xfrm>
          <a:prstGeom prst="rect">
            <a:avLst/>
          </a:prstGeom>
        </p:spPr>
        <p:txBody>
          <a:bodyPr wrap="square">
            <a:spAutoFit/>
          </a:bodyPr>
          <a:lstStyle/>
          <a:p>
            <a:pPr lvl="0">
              <a:defRPr/>
            </a:pPr>
            <a:endParaRPr lang="en-GB" sz="1400" dirty="0">
              <a:solidFill>
                <a:srgbClr val="000000"/>
              </a:solidFill>
              <a:latin typeface="Arial"/>
              <a:cs typeface="Arial"/>
            </a:endParaRPr>
          </a:p>
          <a:p>
            <a:pPr lvl="0">
              <a:defRPr/>
            </a:pPr>
            <a:r>
              <a:rPr lang="en-GB" sz="1400" dirty="0">
                <a:solidFill>
                  <a:srgbClr val="000000"/>
                </a:solidFill>
                <a:latin typeface="Arial"/>
                <a:cs typeface="Arial"/>
              </a:rPr>
              <a:t>Depending on the role, they may also be looking for </a:t>
            </a:r>
            <a:r>
              <a:rPr lang="en-GB" sz="1400" b="1" dirty="0">
                <a:solidFill>
                  <a:srgbClr val="000000"/>
                </a:solidFill>
                <a:latin typeface="Arial"/>
                <a:cs typeface="Arial"/>
              </a:rPr>
              <a:t>problem-solving skills</a:t>
            </a:r>
            <a:r>
              <a:rPr lang="en-GB" sz="1400" dirty="0">
                <a:solidFill>
                  <a:srgbClr val="000000"/>
                </a:solidFill>
                <a:latin typeface="Arial"/>
                <a:cs typeface="Arial"/>
              </a:rPr>
              <a:t> and the ability to </a:t>
            </a:r>
            <a:r>
              <a:rPr lang="en-GB" sz="1400" b="1" dirty="0">
                <a:solidFill>
                  <a:srgbClr val="000000"/>
                </a:solidFill>
                <a:latin typeface="Arial"/>
                <a:cs typeface="Arial"/>
              </a:rPr>
              <a:t>work well under pressure.</a:t>
            </a:r>
            <a:endParaRPr lang="en-GB" dirty="0">
              <a:solidFill>
                <a:srgbClr val="000000"/>
              </a:solidFill>
            </a:endParaRPr>
          </a:p>
        </p:txBody>
      </p:sp>
      <p:sp>
        <p:nvSpPr>
          <p:cNvPr id="16" name="Rectangle 15">
            <a:extLst>
              <a:ext uri="{FF2B5EF4-FFF2-40B4-BE49-F238E27FC236}">
                <a16:creationId xmlns:a16="http://schemas.microsoft.com/office/drawing/2014/main" id="{721B3558-075C-429E-9341-5BE580A84E75}"/>
              </a:ext>
            </a:extLst>
          </p:cNvPr>
          <p:cNvSpPr/>
          <p:nvPr/>
        </p:nvSpPr>
        <p:spPr>
          <a:xfrm>
            <a:off x="274429" y="5086834"/>
            <a:ext cx="11546446" cy="954107"/>
          </a:xfrm>
          <a:prstGeom prst="rect">
            <a:avLst/>
          </a:prstGeom>
        </p:spPr>
        <p:txBody>
          <a:bodyPr wrap="square">
            <a:spAutoFit/>
          </a:bodyPr>
          <a:lstStyle/>
          <a:p>
            <a:pPr lvl="0">
              <a:defRPr/>
            </a:pPr>
            <a:r>
              <a:rPr lang="en-GB" sz="1400" b="1" dirty="0">
                <a:solidFill>
                  <a:srgbClr val="000000"/>
                </a:solidFill>
                <a:latin typeface="Arial"/>
                <a:cs typeface="Arial"/>
              </a:rPr>
              <a:t>For more information on transferable skills and advice on how to identify which transferable skills you have, visit these websites:</a:t>
            </a:r>
          </a:p>
          <a:p>
            <a:pPr marL="285750" lvl="0" indent="-285750">
              <a:buFont typeface="Arial" panose="020B0604020202020204" pitchFamily="34" charset="0"/>
              <a:buChar char="•"/>
              <a:defRPr/>
            </a:pPr>
            <a:r>
              <a:rPr lang="en-GB" sz="1400" dirty="0">
                <a:solidFill>
                  <a:srgbClr val="000000"/>
                </a:solidFill>
                <a:latin typeface="Arial"/>
                <a:cs typeface="Arial"/>
                <a:hlinkClick r:id="rId7"/>
              </a:rPr>
              <a:t>HealthCareers: Identifying transferable skills</a:t>
            </a:r>
            <a:endParaRPr lang="en-GB" sz="1400" dirty="0">
              <a:solidFill>
                <a:srgbClr val="000000"/>
              </a:solidFill>
              <a:latin typeface="Arial"/>
              <a:cs typeface="Arial"/>
            </a:endParaRPr>
          </a:p>
          <a:p>
            <a:pPr marL="285750" lvl="0" indent="-285750">
              <a:buFont typeface="Arial" panose="020B0604020202020204" pitchFamily="34" charset="0"/>
              <a:buChar char="•"/>
              <a:defRPr/>
            </a:pPr>
            <a:r>
              <a:rPr lang="en-GB" sz="1400" dirty="0">
                <a:solidFill>
                  <a:srgbClr val="000000"/>
                </a:solidFill>
                <a:latin typeface="Arial"/>
                <a:cs typeface="Arial"/>
                <a:hlinkClick r:id="rId8"/>
              </a:rPr>
              <a:t>National Careers Service: Identifying skills and upskilling</a:t>
            </a:r>
            <a:endParaRPr lang="en-GB" sz="1400" dirty="0">
              <a:solidFill>
                <a:srgbClr val="000000"/>
              </a:solidFill>
              <a:latin typeface="Arial"/>
              <a:cs typeface="Arial"/>
            </a:endParaRPr>
          </a:p>
          <a:p>
            <a:pPr marL="285750" lvl="0" indent="-285750">
              <a:buFont typeface="Arial" panose="020B0604020202020204" pitchFamily="34" charset="0"/>
              <a:buChar char="•"/>
              <a:defRPr/>
            </a:pPr>
            <a:r>
              <a:rPr lang="en-GB" sz="1400" dirty="0">
                <a:solidFill>
                  <a:srgbClr val="000000"/>
                </a:solidFill>
                <a:latin typeface="Arial"/>
                <a:cs typeface="Arial"/>
                <a:hlinkClick r:id="rId9"/>
              </a:rPr>
              <a:t>Prospects: What skills do employers want?</a:t>
            </a:r>
            <a:endParaRPr lang="en-GB" sz="1400" dirty="0">
              <a:solidFill>
                <a:srgbClr val="000000"/>
              </a:solidFill>
              <a:latin typeface="Arial"/>
              <a:cs typeface="Arial"/>
            </a:endParaRPr>
          </a:p>
        </p:txBody>
      </p:sp>
    </p:spTree>
    <p:extLst>
      <p:ext uri="{BB962C8B-B14F-4D97-AF65-F5344CB8AC3E}">
        <p14:creationId xmlns:p14="http://schemas.microsoft.com/office/powerpoint/2010/main" val="307790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71A890-C6B7-4C21-B010-F06F18BE9AB7}"/>
              </a:ext>
            </a:extLst>
          </p:cNvPr>
          <p:cNvPicPr>
            <a:picLocks noChangeAspect="1"/>
          </p:cNvPicPr>
          <p:nvPr/>
        </p:nvPicPr>
        <p:blipFill>
          <a:blip r:embed="rId3"/>
          <a:stretch>
            <a:fillRect/>
          </a:stretch>
        </p:blipFill>
        <p:spPr>
          <a:xfrm>
            <a:off x="2208184" y="2550429"/>
            <a:ext cx="7687025" cy="4007271"/>
          </a:xfrm>
          <a:prstGeom prst="rect">
            <a:avLst/>
          </a:prstGeom>
        </p:spPr>
      </p:pic>
      <p:sp>
        <p:nvSpPr>
          <p:cNvPr id="3" name="Title 2">
            <a:extLst>
              <a:ext uri="{FF2B5EF4-FFF2-40B4-BE49-F238E27FC236}">
                <a16:creationId xmlns:a16="http://schemas.microsoft.com/office/drawing/2014/main" id="{CB8E7924-7988-4AA8-BF05-189B1F38640D}"/>
              </a:ext>
            </a:extLst>
          </p:cNvPr>
          <p:cNvSpPr>
            <a:spLocks noGrp="1"/>
          </p:cNvSpPr>
          <p:nvPr>
            <p:ph type="title"/>
          </p:nvPr>
        </p:nvSpPr>
        <p:spPr>
          <a:xfrm>
            <a:off x="190488" y="290946"/>
            <a:ext cx="10272238" cy="611649"/>
          </a:xfrm>
        </p:spPr>
        <p:txBody>
          <a:bodyPr>
            <a:normAutofit/>
          </a:bodyPr>
          <a:lstStyle/>
          <a:p>
            <a:r>
              <a:rPr lang="en-GB" dirty="0">
                <a:latin typeface="Arial"/>
                <a:cs typeface="Arial"/>
              </a:rPr>
              <a:t>The 6 Cs of Care</a:t>
            </a:r>
            <a:endParaRPr lang="en-GB" dirty="0"/>
          </a:p>
        </p:txBody>
      </p:sp>
      <p:sp>
        <p:nvSpPr>
          <p:cNvPr id="17" name="TextBox 16">
            <a:extLst>
              <a:ext uri="{FF2B5EF4-FFF2-40B4-BE49-F238E27FC236}">
                <a16:creationId xmlns:a16="http://schemas.microsoft.com/office/drawing/2014/main" id="{3C932EC6-7CD1-4173-B88E-BA2ABCC9BC23}"/>
              </a:ext>
            </a:extLst>
          </p:cNvPr>
          <p:cNvSpPr txBox="1"/>
          <p:nvPr/>
        </p:nvSpPr>
        <p:spPr>
          <a:xfrm>
            <a:off x="278475" y="1618416"/>
            <a:ext cx="11546445"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Arial"/>
                <a:cs typeface="Arial"/>
              </a:rPr>
              <a:t>What are the 6 Cs?</a:t>
            </a:r>
            <a:endParaRPr lang="en-GB" sz="140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Arial"/>
                <a:cs typeface="Arial"/>
              </a:rPr>
              <a:t>The 6 Cs are a set of values required by all patient-facing health and social care staff. This includes not only registered healthcare professionals, but also clinical support staff and non-clinical staff who may come into contact with patients or members of the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Arial"/>
                <a:cs typeface="Arial"/>
              </a:rPr>
              <a:t>The 6 Cs are:</a:t>
            </a:r>
            <a:endParaRPr lang="en-GB" sz="1400" dirty="0">
              <a:latin typeface="Arial"/>
              <a:cs typeface="Arial"/>
            </a:endParaRPr>
          </a:p>
        </p:txBody>
      </p:sp>
      <p:sp>
        <p:nvSpPr>
          <p:cNvPr id="4" name="TextBox 3">
            <a:extLst>
              <a:ext uri="{FF2B5EF4-FFF2-40B4-BE49-F238E27FC236}">
                <a16:creationId xmlns:a16="http://schemas.microsoft.com/office/drawing/2014/main" id="{1A149ACB-9379-4649-8342-C31B78867736}"/>
              </a:ext>
            </a:extLst>
          </p:cNvPr>
          <p:cNvSpPr txBox="1"/>
          <p:nvPr/>
        </p:nvSpPr>
        <p:spPr>
          <a:xfrm>
            <a:off x="287999" y="997063"/>
            <a:ext cx="11546447" cy="523220"/>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Arial"/>
                <a:cs typeface="Arial"/>
              </a:rPr>
              <a:t>If you are interested in a role in health or care, it would be beneficial for you to familiarise yourself with the “6Cs of compassionate care” and think about examples of how you may have demonstrated these values through work, volunteering or in your personal life. </a:t>
            </a:r>
          </a:p>
        </p:txBody>
      </p:sp>
    </p:spTree>
    <p:extLst>
      <p:ext uri="{BB962C8B-B14F-4D97-AF65-F5344CB8AC3E}">
        <p14:creationId xmlns:p14="http://schemas.microsoft.com/office/powerpoint/2010/main" val="136432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E7924-7988-4AA8-BF05-189B1F38640D}"/>
              </a:ext>
            </a:extLst>
          </p:cNvPr>
          <p:cNvSpPr>
            <a:spLocks noGrp="1"/>
          </p:cNvSpPr>
          <p:nvPr>
            <p:ph type="title"/>
          </p:nvPr>
        </p:nvSpPr>
        <p:spPr>
          <a:xfrm>
            <a:off x="190488" y="290946"/>
            <a:ext cx="10272238" cy="611649"/>
          </a:xfrm>
        </p:spPr>
        <p:txBody>
          <a:bodyPr>
            <a:normAutofit/>
          </a:bodyPr>
          <a:lstStyle/>
          <a:p>
            <a:r>
              <a:rPr lang="en-GB" dirty="0">
                <a:latin typeface="Arial"/>
                <a:cs typeface="Arial"/>
              </a:rPr>
              <a:t>Making Every Contact Count</a:t>
            </a:r>
            <a:endParaRPr lang="en-GB" dirty="0"/>
          </a:p>
        </p:txBody>
      </p:sp>
      <p:sp>
        <p:nvSpPr>
          <p:cNvPr id="17" name="TextBox 16">
            <a:extLst>
              <a:ext uri="{FF2B5EF4-FFF2-40B4-BE49-F238E27FC236}">
                <a16:creationId xmlns:a16="http://schemas.microsoft.com/office/drawing/2014/main" id="{3C932EC6-7CD1-4173-B88E-BA2ABCC9BC23}"/>
              </a:ext>
            </a:extLst>
          </p:cNvPr>
          <p:cNvSpPr txBox="1"/>
          <p:nvPr/>
        </p:nvSpPr>
        <p:spPr>
          <a:xfrm>
            <a:off x="278475" y="1723191"/>
            <a:ext cx="11246775" cy="3754874"/>
          </a:xfrm>
          <a:prstGeom prst="rect">
            <a:avLst/>
          </a:prstGeom>
          <a:noFill/>
        </p:spPr>
        <p:txBody>
          <a:bodyPr wrap="square" rtlCol="0">
            <a:spAutoFit/>
          </a:bodyPr>
          <a:lstStyle/>
          <a:p>
            <a:pPr>
              <a:defRPr/>
            </a:pPr>
            <a:r>
              <a:rPr lang="en-US" sz="1400" b="1" dirty="0">
                <a:latin typeface="Arial" panose="020B0604020202020204" pitchFamily="34" charset="0"/>
                <a:cs typeface="Arial" panose="020B0604020202020204" pitchFamily="34" charset="0"/>
              </a:rPr>
              <a:t>What is Make Every Contact Count (MECC)?</a:t>
            </a:r>
          </a:p>
          <a:p>
            <a:pPr>
              <a:defRPr/>
            </a:pPr>
            <a:endParaRPr lang="en-US" sz="140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MECC is an approach to </a:t>
            </a:r>
            <a:r>
              <a:rPr lang="en-US" sz="1400" dirty="0" err="1">
                <a:latin typeface="Arial" panose="020B0604020202020204" pitchFamily="34" charset="0"/>
                <a:cs typeface="Arial" panose="020B0604020202020204" pitchFamily="34" charset="0"/>
              </a:rPr>
              <a:t>behaviour</a:t>
            </a:r>
            <a:r>
              <a:rPr lang="en-US" sz="1400" dirty="0">
                <a:latin typeface="Arial" panose="020B0604020202020204" pitchFamily="34" charset="0"/>
                <a:cs typeface="Arial" panose="020B0604020202020204" pitchFamily="34" charset="0"/>
              </a:rPr>
              <a:t> change that uses the day-to-day interactions that health and social care staff have with people to support them in making positive changes to their physical and mental health and wellbeing. </a:t>
            </a:r>
            <a:r>
              <a:rPr lang="en-GB" sz="1400" dirty="0">
                <a:latin typeface="Arial" panose="020B0604020202020204" pitchFamily="34" charset="0"/>
                <a:cs typeface="Arial" panose="020B0604020202020204" pitchFamily="34" charset="0"/>
              </a:rPr>
              <a:t>MECC interventions don’t need to be undertaken by healthcare professionals, everyone can have a role to play.</a:t>
            </a:r>
          </a:p>
          <a:p>
            <a:pPr>
              <a:defRPr/>
            </a:pPr>
            <a:endParaRPr lang="en-GB" sz="1400" dirty="0">
              <a:latin typeface="Arial" panose="020B0604020202020204" pitchFamily="34" charset="0"/>
              <a:cs typeface="Arial" panose="020B0604020202020204" pitchFamily="34" charset="0"/>
            </a:endParaRPr>
          </a:p>
          <a:p>
            <a:pPr>
              <a:defRPr/>
            </a:pPr>
            <a:endParaRPr lang="en-GB" sz="1400" dirty="0">
              <a:latin typeface="Arial" panose="020B0604020202020204" pitchFamily="34" charset="0"/>
              <a:cs typeface="Arial" panose="020B0604020202020204" pitchFamily="34" charset="0"/>
            </a:endParaRPr>
          </a:p>
          <a:p>
            <a:pPr>
              <a:defRPr/>
            </a:pPr>
            <a:r>
              <a:rPr lang="en-GB" sz="1400" b="1" dirty="0">
                <a:latin typeface="Arial" panose="020B0604020202020204" pitchFamily="34" charset="0"/>
                <a:cs typeface="Arial" panose="020B0604020202020204" pitchFamily="34" charset="0"/>
              </a:rPr>
              <a:t>The 4 As:</a:t>
            </a:r>
            <a:endParaRPr lang="en-GB" sz="1400" dirty="0">
              <a:latin typeface="Arial" panose="020B0604020202020204" pitchFamily="34" charset="0"/>
              <a:cs typeface="Arial" panose="020B0604020202020204" pitchFamily="34" charset="0"/>
            </a:endParaRPr>
          </a:p>
          <a:p>
            <a:pPr lvl="1">
              <a:defRPr/>
            </a:pPr>
            <a:endParaRPr lang="en-GB" sz="1400" b="1" dirty="0">
              <a:latin typeface="Arial" panose="020B0604020202020204" pitchFamily="34" charset="0"/>
              <a:cs typeface="Arial" panose="020B0604020202020204" pitchFamily="34" charset="0"/>
            </a:endParaRPr>
          </a:p>
          <a:p>
            <a:pPr lvl="1">
              <a:defRPr/>
            </a:pPr>
            <a:r>
              <a:rPr lang="en-GB" sz="1400" b="1" dirty="0">
                <a:latin typeface="Arial" panose="020B0604020202020204" pitchFamily="34" charset="0"/>
                <a:cs typeface="Arial" panose="020B0604020202020204" pitchFamily="34" charset="0"/>
              </a:rPr>
              <a:t>Ask</a:t>
            </a:r>
            <a:r>
              <a:rPr lang="en-GB" sz="1400" dirty="0">
                <a:latin typeface="Arial" panose="020B0604020202020204" pitchFamily="34" charset="0"/>
                <a:cs typeface="Arial" panose="020B0604020202020204" pitchFamily="34" charset="0"/>
              </a:rPr>
              <a:t> (use the opportunity to strike up a conversation or respond to a situation, e.g. a smoker’s cough or difficulty using stairs, during day-to-day contact with someone).</a:t>
            </a:r>
          </a:p>
          <a:p>
            <a:pPr lvl="1">
              <a:defRPr/>
            </a:pPr>
            <a:endParaRPr lang="en-GB" sz="1400" dirty="0">
              <a:latin typeface="Arial" panose="020B0604020202020204" pitchFamily="34" charset="0"/>
              <a:cs typeface="Arial" panose="020B0604020202020204" pitchFamily="34" charset="0"/>
            </a:endParaRPr>
          </a:p>
          <a:p>
            <a:pPr lvl="1">
              <a:defRPr/>
            </a:pPr>
            <a:r>
              <a:rPr lang="en-GB" sz="1400" b="1" dirty="0">
                <a:latin typeface="Arial" panose="020B0604020202020204" pitchFamily="34" charset="0"/>
                <a:cs typeface="Arial" panose="020B0604020202020204" pitchFamily="34" charset="0"/>
              </a:rPr>
              <a:t>Assess</a:t>
            </a:r>
            <a:r>
              <a:rPr lang="en-GB" sz="1400" dirty="0">
                <a:latin typeface="Arial" panose="020B0604020202020204" pitchFamily="34" charset="0"/>
                <a:cs typeface="Arial" panose="020B0604020202020204" pitchFamily="34" charset="0"/>
              </a:rPr>
              <a:t> (decide if you feel the time is right to continue the conversation, if not leave the door open for another time).</a:t>
            </a:r>
          </a:p>
          <a:p>
            <a:pPr lvl="1">
              <a:defRPr/>
            </a:pPr>
            <a:endParaRPr lang="en-GB" sz="1400" dirty="0">
              <a:latin typeface="Arial" panose="020B0604020202020204" pitchFamily="34" charset="0"/>
              <a:cs typeface="Arial" panose="020B0604020202020204" pitchFamily="34" charset="0"/>
            </a:endParaRPr>
          </a:p>
          <a:p>
            <a:pPr lvl="1">
              <a:defRPr/>
            </a:pPr>
            <a:r>
              <a:rPr lang="en-GB" sz="1400" b="1" dirty="0">
                <a:latin typeface="Arial" panose="020B0604020202020204" pitchFamily="34" charset="0"/>
                <a:cs typeface="Arial" panose="020B0604020202020204" pitchFamily="34" charset="0"/>
              </a:rPr>
              <a:t>Advise</a:t>
            </a:r>
            <a:r>
              <a:rPr lang="en-GB" sz="1400" dirty="0">
                <a:latin typeface="Arial" panose="020B0604020202020204" pitchFamily="34" charset="0"/>
                <a:cs typeface="Arial" panose="020B0604020202020204" pitchFamily="34" charset="0"/>
              </a:rPr>
              <a:t> (give messages about the benefits of healthy lifestyle change and tips to achieve them).</a:t>
            </a:r>
          </a:p>
          <a:p>
            <a:pPr lvl="1">
              <a:defRPr/>
            </a:pPr>
            <a:endParaRPr lang="en-GB" sz="1400" dirty="0">
              <a:latin typeface="Arial" panose="020B0604020202020204" pitchFamily="34" charset="0"/>
              <a:cs typeface="Arial" panose="020B0604020202020204" pitchFamily="34" charset="0"/>
            </a:endParaRPr>
          </a:p>
          <a:p>
            <a:pPr lvl="1">
              <a:defRPr/>
            </a:pPr>
            <a:r>
              <a:rPr lang="en-GB" sz="1400" b="1" dirty="0">
                <a:latin typeface="Arial" panose="020B0604020202020204" pitchFamily="34" charset="0"/>
                <a:cs typeface="Arial" panose="020B0604020202020204" pitchFamily="34" charset="0"/>
              </a:rPr>
              <a:t>Assist </a:t>
            </a:r>
            <a:r>
              <a:rPr lang="en-GB" sz="1400" dirty="0">
                <a:latin typeface="Arial" panose="020B0604020202020204" pitchFamily="34" charset="0"/>
                <a:cs typeface="Arial" panose="020B0604020202020204" pitchFamily="34" charset="0"/>
              </a:rPr>
              <a:t>(share information or signpost people to where they can find local support).</a:t>
            </a:r>
            <a:endParaRPr lang="en-GB" sz="1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149ACB-9379-4649-8342-C31B78867736}"/>
              </a:ext>
            </a:extLst>
          </p:cNvPr>
          <p:cNvSpPr txBox="1"/>
          <p:nvPr/>
        </p:nvSpPr>
        <p:spPr>
          <a:xfrm>
            <a:off x="287999" y="997063"/>
            <a:ext cx="11546447" cy="523220"/>
          </a:xfrm>
          <a:prstGeom prst="rect">
            <a:avLst/>
          </a:prstGeom>
          <a:solidFill>
            <a:srgbClr val="BEDFFF"/>
          </a:solidFill>
        </p:spPr>
        <p:txBody>
          <a:bodyPr wrap="square" rtlCol="0">
            <a:spAutoFit/>
          </a:bodyPr>
          <a:lstStyle/>
          <a:p>
            <a:pPr>
              <a:defRPr/>
            </a:pPr>
            <a:r>
              <a:rPr lang="en-GB" sz="1400" dirty="0">
                <a:solidFill>
                  <a:srgbClr val="000000"/>
                </a:solidFill>
                <a:latin typeface="Arial"/>
                <a:cs typeface="Arial"/>
              </a:rPr>
              <a:t>If you are interested in a role in health or care, it would be beneficial for you to familiarise yourself with the principle of “Making Every Contact Count” and think about examples of how you may have demonstrated MECC through work, volunteering or in your personal life. </a:t>
            </a:r>
          </a:p>
        </p:txBody>
      </p:sp>
      <p:sp>
        <p:nvSpPr>
          <p:cNvPr id="6" name="TextBox 5">
            <a:extLst>
              <a:ext uri="{FF2B5EF4-FFF2-40B4-BE49-F238E27FC236}">
                <a16:creationId xmlns:a16="http://schemas.microsoft.com/office/drawing/2014/main" id="{309FE493-E203-4F6B-A4D8-0642E14ABFFD}"/>
              </a:ext>
            </a:extLst>
          </p:cNvPr>
          <p:cNvSpPr txBox="1"/>
          <p:nvPr/>
        </p:nvSpPr>
        <p:spPr>
          <a:xfrm>
            <a:off x="322776" y="5794491"/>
            <a:ext cx="11546447" cy="523220"/>
          </a:xfrm>
          <a:prstGeom prst="rect">
            <a:avLst/>
          </a:prstGeom>
          <a:solidFill>
            <a:srgbClr val="BEDFFF"/>
          </a:solidFill>
        </p:spPr>
        <p:txBody>
          <a:bodyPr wrap="square" rtlCol="0">
            <a:spAutoFit/>
          </a:bodyPr>
          <a:lstStyle/>
          <a:p>
            <a:pPr>
              <a:defRPr/>
            </a:pPr>
            <a:r>
              <a:rPr lang="en-GB" sz="1400" dirty="0">
                <a:solidFill>
                  <a:srgbClr val="000000"/>
                </a:solidFill>
                <a:latin typeface="Arial"/>
                <a:cs typeface="Arial"/>
              </a:rPr>
              <a:t>To learn more about Making Every Contact Count, including why it is important, how to have a MECC conversation, and how to signpost people to relevant resources, there is a free e-learning programme on </a:t>
            </a:r>
            <a:r>
              <a:rPr lang="en-GB" sz="1400" dirty="0">
                <a:solidFill>
                  <a:srgbClr val="000000"/>
                </a:solidFill>
                <a:latin typeface="Arial"/>
                <a:cs typeface="Arial"/>
                <a:hlinkClick r:id="rId3"/>
              </a:rPr>
              <a:t>e-Learning for Healthcare</a:t>
            </a:r>
            <a:r>
              <a:rPr lang="en-GB" sz="1400" dirty="0">
                <a:solidFill>
                  <a:srgbClr val="000000"/>
                </a:solidFill>
                <a:latin typeface="Arial"/>
                <a:cs typeface="Arial"/>
              </a:rPr>
              <a:t>. </a:t>
            </a:r>
          </a:p>
        </p:txBody>
      </p:sp>
    </p:spTree>
    <p:extLst>
      <p:ext uri="{BB962C8B-B14F-4D97-AF65-F5344CB8AC3E}">
        <p14:creationId xmlns:p14="http://schemas.microsoft.com/office/powerpoint/2010/main" val="440700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B5BEDC4-42F4-4D6A-B5BC-1BFB2EA6F10E}"/>
              </a:ext>
            </a:extLst>
          </p:cNvPr>
          <p:cNvSpPr/>
          <p:nvPr/>
        </p:nvSpPr>
        <p:spPr>
          <a:xfrm>
            <a:off x="144049" y="1519233"/>
            <a:ext cx="1585589" cy="441557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defRPr/>
            </a:pPr>
            <a:r>
              <a:rPr lang="en-GB" sz="1100" b="1" dirty="0">
                <a:solidFill>
                  <a:srgbClr val="003087"/>
                </a:solidFill>
                <a:cs typeface="Arial"/>
              </a:rPr>
              <a:t>Advanced </a:t>
            </a:r>
            <a:br>
              <a:rPr lang="en-GB" sz="1100" b="1" dirty="0">
                <a:solidFill>
                  <a:srgbClr val="003087"/>
                </a:solidFill>
                <a:cs typeface="Arial"/>
              </a:rPr>
            </a:br>
            <a:r>
              <a:rPr lang="en-GB" sz="1100" b="1" dirty="0">
                <a:solidFill>
                  <a:srgbClr val="003087"/>
                </a:solidFill>
                <a:cs typeface="Arial"/>
              </a:rPr>
              <a:t>statutory/mandatory training</a:t>
            </a:r>
          </a:p>
          <a:p>
            <a:pPr lvl="0" algn="ctr">
              <a:defRPr/>
            </a:pPr>
            <a:endParaRPr lang="en-GB" sz="1050" dirty="0">
              <a:solidFill>
                <a:srgbClr val="003087"/>
              </a:solidFill>
              <a:latin typeface="Arial" panose="020B0604020202020204" pitchFamily="34" charset="0"/>
              <a:cs typeface="Arial" panose="020B0604020202020204" pitchFamily="34" charset="0"/>
            </a:endParaRPr>
          </a:p>
          <a:p>
            <a:pPr lvl="0">
              <a:defRPr/>
            </a:pPr>
            <a:r>
              <a:rPr lang="en-GB" sz="1050" dirty="0">
                <a:solidFill>
                  <a:prstClr val="black"/>
                </a:solidFill>
                <a:cs typeface="Arial"/>
              </a:rPr>
              <a:t>You may have already completed some of the statutory/mandatory e-learning package for your role in the vaccination programme. Another opportunity to enhance future employability is to complete additional modules in this package (such as advanced Safeguarding or Resuscitation).</a:t>
            </a:r>
          </a:p>
          <a:p>
            <a:pPr lvl="0">
              <a:defRPr/>
            </a:pPr>
            <a:endParaRPr lang="en-GB" sz="1050" dirty="0">
              <a:solidFill>
                <a:prstClr val="black"/>
              </a:solidFill>
              <a:latin typeface="Arial" panose="020B0604020202020204" pitchFamily="34" charset="0"/>
              <a:cs typeface="Arial" panose="020B0604020202020204" pitchFamily="34" charset="0"/>
            </a:endParaRPr>
          </a:p>
          <a:p>
            <a:pPr lvl="0">
              <a:defRPr/>
            </a:pPr>
            <a:r>
              <a:rPr lang="en-GB" sz="1050" dirty="0">
                <a:solidFill>
                  <a:prstClr val="black"/>
                </a:solidFill>
                <a:cs typeface="Arial"/>
              </a:rPr>
              <a:t>Statutory/mandatory e-learning modules are </a:t>
            </a:r>
            <a:r>
              <a:rPr lang="en-GB" sz="1050" dirty="0">
                <a:solidFill>
                  <a:schemeClr val="accent1"/>
                </a:solidFill>
                <a:cs typeface="Arial"/>
                <a:hlinkClick r:id="rId3">
                  <a:extLst>
                    <a:ext uri="{A12FA001-AC4F-418D-AE19-62706E023703}">
                      <ahyp:hlinkClr xmlns:ahyp="http://schemas.microsoft.com/office/drawing/2018/hyperlinkcolor" val="tx"/>
                    </a:ext>
                  </a:extLst>
                </a:hlinkClick>
              </a:rPr>
              <a:t>available to complete on e-</a:t>
            </a:r>
            <a:r>
              <a:rPr lang="en-GB" sz="1050" dirty="0" err="1">
                <a:solidFill>
                  <a:schemeClr val="accent1"/>
                </a:solidFill>
                <a:cs typeface="Arial"/>
                <a:hlinkClick r:id="rId3">
                  <a:extLst>
                    <a:ext uri="{A12FA001-AC4F-418D-AE19-62706E023703}">
                      <ahyp:hlinkClr xmlns:ahyp="http://schemas.microsoft.com/office/drawing/2018/hyperlinkcolor" val="tx"/>
                    </a:ext>
                  </a:extLst>
                </a:hlinkClick>
              </a:rPr>
              <a:t>LfH</a:t>
            </a:r>
            <a:r>
              <a:rPr lang="en-GB" sz="1050" dirty="0">
                <a:solidFill>
                  <a:schemeClr val="accent1"/>
                </a:solidFill>
                <a:cs typeface="Arial"/>
              </a:rPr>
              <a:t>. </a:t>
            </a:r>
            <a:r>
              <a:rPr lang="en-GB" sz="1050" dirty="0">
                <a:solidFill>
                  <a:prstClr val="black"/>
                </a:solidFill>
                <a:cs typeface="Arial"/>
              </a:rPr>
              <a:t>They are free and accessible to anyone who wants to complete them.</a:t>
            </a:r>
          </a:p>
          <a:p>
            <a:pPr lvl="0">
              <a:defRPr/>
            </a:pPr>
            <a:endParaRPr lang="en-GB" sz="1050" dirty="0">
              <a:solidFill>
                <a:prstClr val="black"/>
              </a:solidFill>
              <a:cs typeface="Arial"/>
            </a:endParaRPr>
          </a:p>
          <a:p>
            <a:pPr lvl="0">
              <a:defRPr/>
            </a:pPr>
            <a:endParaRPr lang="en-GB" sz="1050" dirty="0">
              <a:solidFill>
                <a:srgbClr val="003087"/>
              </a:solidFill>
              <a:latin typeface="Arial" panose="020B0604020202020204" pitchFamily="34" charset="0"/>
              <a:cs typeface="Arial" panose="020B0604020202020204" pitchFamily="34" charset="0"/>
            </a:endParaRPr>
          </a:p>
          <a:p>
            <a:pPr lvl="0">
              <a:defRPr/>
            </a:pPr>
            <a:endParaRPr lang="en-GB" sz="1050" dirty="0">
              <a:solidFill>
                <a:srgbClr val="003087"/>
              </a:solidFill>
              <a:latin typeface="Arial" panose="020B0604020202020204" pitchFamily="34" charset="0"/>
              <a:cs typeface="Arial" panose="020B0604020202020204" pitchFamily="34" charset="0"/>
            </a:endParaRPr>
          </a:p>
          <a:p>
            <a:pPr lvl="0">
              <a:defRPr/>
            </a:pPr>
            <a:endParaRPr lang="en-GB" sz="1000" dirty="0">
              <a:solidFill>
                <a:srgbClr val="003087"/>
              </a:solidFill>
              <a:latin typeface="Arial" panose="020B0604020202020204" pitchFamily="34" charset="0"/>
              <a:cs typeface="Arial" panose="020B0604020202020204" pitchFamily="34" charset="0"/>
            </a:endParaRPr>
          </a:p>
          <a:p>
            <a:pPr lvl="0">
              <a:defRPr/>
            </a:pPr>
            <a:endParaRPr lang="en-GB" sz="1000" dirty="0">
              <a:solidFill>
                <a:srgbClr val="003087"/>
              </a:solidFill>
              <a:latin typeface="Arial" panose="020B0604020202020204" pitchFamily="34" charset="0"/>
              <a:cs typeface="Arial" panose="020B0604020202020204" pitchFamily="34" charset="0"/>
            </a:endParaRPr>
          </a:p>
          <a:p>
            <a:pPr lvl="0">
              <a:defRPr/>
            </a:pPr>
            <a:endParaRPr lang="en-GB" sz="1400" dirty="0">
              <a:solidFill>
                <a:srgbClr val="003087"/>
              </a:solidFill>
              <a:latin typeface="Arial" panose="020B0604020202020204" pitchFamily="34" charset="0"/>
              <a:cs typeface="Arial" panose="020B0604020202020204" pitchFamily="34" charset="0"/>
            </a:endParaRPr>
          </a:p>
          <a:p>
            <a:pPr lvl="0">
              <a:defRPr/>
            </a:pPr>
            <a:endParaRPr lang="en-GB" sz="1400" dirty="0">
              <a:solidFill>
                <a:srgbClr val="003087"/>
              </a:solidFill>
              <a:latin typeface="Arial" panose="020B0604020202020204" pitchFamily="34" charset="0"/>
              <a:cs typeface="Arial" panose="020B0604020202020204" pitchFamily="34" charset="0"/>
            </a:endParaRPr>
          </a:p>
          <a:p>
            <a:pPr lvl="0">
              <a:defRPr/>
            </a:pPr>
            <a:endParaRPr lang="en-GB" sz="1400" dirty="0">
              <a:solidFill>
                <a:srgbClr val="003087"/>
              </a:solidFill>
              <a:latin typeface="Arial" panose="020B0604020202020204" pitchFamily="34" charset="0"/>
              <a:cs typeface="Arial" panose="020B0604020202020204" pitchFamily="34" charset="0"/>
            </a:endParaRPr>
          </a:p>
          <a:p>
            <a:pPr lvl="0">
              <a:defRPr/>
            </a:pPr>
            <a:endParaRPr lang="en-GB" sz="1400" dirty="0">
              <a:solidFill>
                <a:srgbClr val="003087"/>
              </a:solidFill>
              <a:latin typeface="Arial" panose="020B0604020202020204" pitchFamily="34" charset="0"/>
              <a:cs typeface="Arial" panose="020B0604020202020204" pitchFamily="34" charset="0"/>
            </a:endParaRPr>
          </a:p>
          <a:p>
            <a:pPr lvl="0">
              <a:defRPr/>
            </a:pPr>
            <a:endParaRPr lang="en-GB" sz="1400" dirty="0">
              <a:solidFill>
                <a:srgbClr val="003087"/>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id="{5FA84B38-0798-473B-90DE-2CA169E3F32E}"/>
              </a:ext>
            </a:extLst>
          </p:cNvPr>
          <p:cNvSpPr/>
          <p:nvPr/>
        </p:nvSpPr>
        <p:spPr>
          <a:xfrm>
            <a:off x="3582475" y="1519233"/>
            <a:ext cx="1585589" cy="441557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defRPr/>
            </a:pPr>
            <a:r>
              <a:rPr lang="en-GB" sz="1600" b="1" dirty="0">
                <a:solidFill>
                  <a:srgbClr val="003087"/>
                </a:solidFill>
                <a:latin typeface="Arial" panose="020B0604020202020204" pitchFamily="34" charset="0"/>
                <a:cs typeface="Arial" panose="020B0604020202020204" pitchFamily="34" charset="0"/>
              </a:rPr>
              <a:t> </a:t>
            </a:r>
            <a:r>
              <a:rPr lang="en-GB" sz="1100" b="1" dirty="0">
                <a:solidFill>
                  <a:srgbClr val="003087"/>
                </a:solidFill>
                <a:latin typeface="Arial" panose="020B0604020202020204" pitchFamily="34" charset="0"/>
                <a:cs typeface="Arial" panose="020B0604020202020204" pitchFamily="34" charset="0"/>
              </a:rPr>
              <a:t>NHS Leadership Academy Edward Jenner Programme</a:t>
            </a:r>
          </a:p>
          <a:p>
            <a:pPr lvl="0" algn="ctr">
              <a:defRPr/>
            </a:pPr>
            <a:endParaRPr lang="en-GB" sz="1000" dirty="0">
              <a:solidFill>
                <a:prstClr val="black"/>
              </a:solidFill>
              <a:latin typeface="Arial" panose="020B0604020202020204" pitchFamily="34" charset="0"/>
              <a:cs typeface="Arial" panose="020B0604020202020204" pitchFamily="34" charset="0"/>
            </a:endParaRPr>
          </a:p>
          <a:p>
            <a:pPr lvl="0">
              <a:defRPr/>
            </a:pPr>
            <a:r>
              <a:rPr lang="en-GB" sz="1000" dirty="0">
                <a:solidFill>
                  <a:prstClr val="black"/>
                </a:solidFill>
                <a:cs typeface="Arial"/>
              </a:rPr>
              <a:t>The </a:t>
            </a:r>
            <a:r>
              <a:rPr lang="en-GB" sz="1000" dirty="0">
                <a:solidFill>
                  <a:schemeClr val="accent1"/>
                </a:solidFill>
                <a:cs typeface="Arial"/>
                <a:hlinkClick r:id="rId4">
                  <a:extLst>
                    <a:ext uri="{A12FA001-AC4F-418D-AE19-62706E023703}">
                      <ahyp:hlinkClr xmlns:ahyp="http://schemas.microsoft.com/office/drawing/2018/hyperlinkcolor" val="tx"/>
                    </a:ext>
                  </a:extLst>
                </a:hlinkClick>
              </a:rPr>
              <a:t>Edward Jenner programme </a:t>
            </a:r>
            <a:r>
              <a:rPr lang="en-GB" sz="1000" dirty="0">
                <a:solidFill>
                  <a:prstClr val="black"/>
                </a:solidFill>
                <a:cs typeface="Arial"/>
              </a:rPr>
              <a:t>is a free online programme that supports health and social care staff to develop essential leadership skills. </a:t>
            </a:r>
          </a:p>
          <a:p>
            <a:pPr lvl="0">
              <a:defRPr/>
            </a:pPr>
            <a:endParaRPr lang="en-GB" sz="1000" dirty="0">
              <a:solidFill>
                <a:prstClr val="black"/>
              </a:solidFill>
              <a:cs typeface="Arial" panose="020B0604020202020204" pitchFamily="34" charset="0"/>
            </a:endParaRPr>
          </a:p>
          <a:p>
            <a:pPr lvl="0">
              <a:defRPr/>
            </a:pPr>
            <a:r>
              <a:rPr lang="en-GB" sz="1000" dirty="0">
                <a:solidFill>
                  <a:prstClr val="black"/>
                </a:solidFill>
                <a:cs typeface="Arial"/>
              </a:rPr>
              <a:t>The course is designed to help you deal with the daily challenges of working in healthcare, care for patients and provide leadership for those around you.</a:t>
            </a:r>
          </a:p>
          <a:p>
            <a:pPr lvl="0">
              <a:defRPr/>
            </a:pPr>
            <a:endParaRPr lang="en-GB" sz="1000" dirty="0">
              <a:solidFill>
                <a:prstClr val="black"/>
              </a:solidFill>
              <a:cs typeface="Arial" panose="020B0604020202020204" pitchFamily="34" charset="0"/>
            </a:endParaRPr>
          </a:p>
          <a:p>
            <a:pPr lvl="0">
              <a:defRPr/>
            </a:pPr>
            <a:r>
              <a:rPr lang="en-GB" sz="1000" dirty="0">
                <a:solidFill>
                  <a:prstClr val="black"/>
                </a:solidFill>
                <a:cs typeface="Arial"/>
              </a:rPr>
              <a:t>There are approx. 40 hours of online learning which can be completed at your own pace. You then need to submit a piece of written evidence to receive the award.</a:t>
            </a:r>
          </a:p>
        </p:txBody>
      </p:sp>
      <p:sp>
        <p:nvSpPr>
          <p:cNvPr id="55" name="Rectangle 54">
            <a:extLst>
              <a:ext uri="{FF2B5EF4-FFF2-40B4-BE49-F238E27FC236}">
                <a16:creationId xmlns:a16="http://schemas.microsoft.com/office/drawing/2014/main" id="{FD6C33C9-7546-43BF-990A-D3A39BB0C2B0}"/>
              </a:ext>
            </a:extLst>
          </p:cNvPr>
          <p:cNvSpPr/>
          <p:nvPr/>
        </p:nvSpPr>
        <p:spPr>
          <a:xfrm>
            <a:off x="5341780" y="1519233"/>
            <a:ext cx="1585589" cy="441557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defRPr/>
            </a:pPr>
            <a:r>
              <a:rPr lang="en-GB" sz="1100" b="1" dirty="0">
                <a:solidFill>
                  <a:srgbClr val="003087"/>
                </a:solidFill>
                <a:cs typeface="Arial"/>
              </a:rPr>
              <a:t>PHE All Our </a:t>
            </a:r>
          </a:p>
          <a:p>
            <a:pPr lvl="0" algn="ctr">
              <a:defRPr/>
            </a:pPr>
            <a:r>
              <a:rPr lang="en-GB" sz="1100" b="1" dirty="0">
                <a:solidFill>
                  <a:srgbClr val="003087"/>
                </a:solidFill>
                <a:cs typeface="Arial"/>
              </a:rPr>
              <a:t>Health Programme</a:t>
            </a:r>
          </a:p>
          <a:p>
            <a:pPr lvl="0" algn="ctr">
              <a:defRPr/>
            </a:pPr>
            <a:endParaRPr lang="en-GB" sz="1050" dirty="0">
              <a:solidFill>
                <a:srgbClr val="003087"/>
              </a:solidFill>
              <a:latin typeface="Arial" panose="020B0604020202020204" pitchFamily="34" charset="0"/>
              <a:cs typeface="Arial" panose="020B0604020202020204" pitchFamily="34" charset="0"/>
            </a:endParaRPr>
          </a:p>
          <a:p>
            <a:pPr lvl="0">
              <a:defRPr/>
            </a:pPr>
            <a:r>
              <a:rPr lang="en-GB" sz="1000" dirty="0">
                <a:solidFill>
                  <a:prstClr val="black"/>
                </a:solidFill>
                <a:latin typeface="Arial" panose="020B0604020202020204" pitchFamily="34" charset="0"/>
                <a:cs typeface="Arial" panose="020B0604020202020204" pitchFamily="34" charset="0"/>
              </a:rPr>
              <a:t>The “All Our Health”  e-learning programme provides support and guidance for health and care professionals on how to embed prevention within their work, helping to reduce health inequalities, premature morbidity and mortality.</a:t>
            </a:r>
          </a:p>
          <a:p>
            <a:pPr lvl="0">
              <a:defRPr/>
            </a:pPr>
            <a:endParaRPr lang="en-GB" sz="1000" dirty="0">
              <a:solidFill>
                <a:prstClr val="black"/>
              </a:solidFill>
              <a:latin typeface="Arial" panose="020B0604020202020204" pitchFamily="34" charset="0"/>
              <a:cs typeface="Arial" panose="020B0604020202020204" pitchFamily="34" charset="0"/>
            </a:endParaRPr>
          </a:p>
          <a:p>
            <a:pPr lvl="0">
              <a:defRPr/>
            </a:pPr>
            <a:r>
              <a:rPr lang="en-GB" sz="1000" dirty="0">
                <a:solidFill>
                  <a:prstClr val="black"/>
                </a:solidFill>
                <a:latin typeface="Arial" panose="020B0604020202020204" pitchFamily="34" charset="0"/>
                <a:cs typeface="Arial" panose="020B0604020202020204" pitchFamily="34" charset="0"/>
              </a:rPr>
              <a:t>The e-learning sessions are free and available</a:t>
            </a:r>
            <a:r>
              <a:rPr lang="en-GB" sz="1000" dirty="0">
                <a:solidFill>
                  <a:schemeClr val="accent1"/>
                </a:solidFill>
                <a:latin typeface="Arial" panose="020B0604020202020204" pitchFamily="34" charset="0"/>
                <a:cs typeface="Arial" panose="020B0604020202020204" pitchFamily="34" charset="0"/>
              </a:rPr>
              <a:t> </a:t>
            </a:r>
            <a:r>
              <a:rPr lang="en-GB" sz="1000"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on e-</a:t>
            </a:r>
            <a:r>
              <a:rPr lang="en-GB" sz="1000" dirty="0" err="1">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LfH</a:t>
            </a:r>
            <a:r>
              <a:rPr lang="en-GB" sz="1000" dirty="0">
                <a:solidFill>
                  <a:schemeClr val="accent1"/>
                </a:solidFill>
                <a:latin typeface="Arial" panose="020B0604020202020204" pitchFamily="34" charset="0"/>
                <a:cs typeface="Arial" panose="020B0604020202020204" pitchFamily="34" charset="0"/>
              </a:rPr>
              <a:t>.</a:t>
            </a:r>
          </a:p>
          <a:p>
            <a:pPr lvl="0">
              <a:defRPr/>
            </a:pPr>
            <a:endParaRPr lang="en-GB" sz="1000" dirty="0">
              <a:solidFill>
                <a:prstClr val="black"/>
              </a:solidFill>
              <a:latin typeface="Arial" panose="020B0604020202020204" pitchFamily="34" charset="0"/>
              <a:cs typeface="Arial" panose="020B0604020202020204" pitchFamily="34" charset="0"/>
            </a:endParaRPr>
          </a:p>
          <a:p>
            <a:pPr lvl="0">
              <a:defRPr/>
            </a:pPr>
            <a:r>
              <a:rPr lang="en-GB" sz="1000" dirty="0">
                <a:solidFill>
                  <a:prstClr val="black"/>
                </a:solidFill>
                <a:cs typeface="Arial"/>
              </a:rPr>
              <a:t>Once you have completed a module, you should download a PDF certificate as evidence to provide to future employers.</a:t>
            </a:r>
            <a:endParaRPr lang="en-GB" sz="1000" dirty="0">
              <a:solidFill>
                <a:prstClr val="black"/>
              </a:solidFill>
              <a:latin typeface="Arial" panose="020B0604020202020204" pitchFamily="34" charset="0"/>
              <a:cs typeface="Arial" panose="020B0604020202020204" pitchFamily="34" charset="0"/>
            </a:endParaRPr>
          </a:p>
          <a:p>
            <a:pPr lvl="0">
              <a:defRPr/>
            </a:pPr>
            <a:endParaRPr lang="en-GB" sz="1200" dirty="0">
              <a:solidFill>
                <a:prstClr val="black"/>
              </a:solidFill>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1D7A65A6-5DDA-4CAB-B3F8-940C7ED6FF1C}"/>
              </a:ext>
            </a:extLst>
          </p:cNvPr>
          <p:cNvSpPr/>
          <p:nvPr/>
        </p:nvSpPr>
        <p:spPr>
          <a:xfrm>
            <a:off x="63352" y="1405064"/>
            <a:ext cx="360000" cy="360000"/>
          </a:xfrm>
          <a:prstGeom prst="ellipse">
            <a:avLst/>
          </a:prstGeom>
          <a:solidFill>
            <a:srgbClr val="BED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1</a:t>
            </a:r>
          </a:p>
        </p:txBody>
      </p:sp>
      <p:sp>
        <p:nvSpPr>
          <p:cNvPr id="57" name="Oval 56">
            <a:extLst>
              <a:ext uri="{FF2B5EF4-FFF2-40B4-BE49-F238E27FC236}">
                <a16:creationId xmlns:a16="http://schemas.microsoft.com/office/drawing/2014/main" id="{3286F090-7C6E-4957-ADAA-A878C6932586}"/>
              </a:ext>
            </a:extLst>
          </p:cNvPr>
          <p:cNvSpPr/>
          <p:nvPr/>
        </p:nvSpPr>
        <p:spPr>
          <a:xfrm>
            <a:off x="3431008" y="1405064"/>
            <a:ext cx="360000" cy="360000"/>
          </a:xfrm>
          <a:prstGeom prst="ellipse">
            <a:avLst/>
          </a:prstGeom>
          <a:solidFill>
            <a:srgbClr val="BED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3</a:t>
            </a:r>
          </a:p>
        </p:txBody>
      </p:sp>
      <p:sp>
        <p:nvSpPr>
          <p:cNvPr id="58" name="Oval 57">
            <a:extLst>
              <a:ext uri="{FF2B5EF4-FFF2-40B4-BE49-F238E27FC236}">
                <a16:creationId xmlns:a16="http://schemas.microsoft.com/office/drawing/2014/main" id="{A5CC24F6-5FD1-4C03-B920-EE1394A39519}"/>
              </a:ext>
            </a:extLst>
          </p:cNvPr>
          <p:cNvSpPr/>
          <p:nvPr/>
        </p:nvSpPr>
        <p:spPr>
          <a:xfrm>
            <a:off x="5185696" y="1405064"/>
            <a:ext cx="360000" cy="360000"/>
          </a:xfrm>
          <a:prstGeom prst="ellipse">
            <a:avLst/>
          </a:prstGeom>
          <a:solidFill>
            <a:srgbClr val="BED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4</a:t>
            </a:r>
          </a:p>
        </p:txBody>
      </p:sp>
      <p:sp>
        <p:nvSpPr>
          <p:cNvPr id="59" name="Rectangle 58">
            <a:extLst>
              <a:ext uri="{FF2B5EF4-FFF2-40B4-BE49-F238E27FC236}">
                <a16:creationId xmlns:a16="http://schemas.microsoft.com/office/drawing/2014/main" id="{46DEBBF4-E4C7-4944-A386-CCB4413D3BE4}"/>
              </a:ext>
            </a:extLst>
          </p:cNvPr>
          <p:cNvSpPr/>
          <p:nvPr/>
        </p:nvSpPr>
        <p:spPr>
          <a:xfrm>
            <a:off x="1823872" y="1519233"/>
            <a:ext cx="1585589" cy="441557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defRPr/>
            </a:pPr>
            <a:r>
              <a:rPr lang="en-GB" sz="1100" b="1" dirty="0">
                <a:solidFill>
                  <a:srgbClr val="003087"/>
                </a:solidFill>
                <a:latin typeface="Arial" panose="020B0604020202020204" pitchFamily="34" charset="0"/>
                <a:cs typeface="Arial" panose="020B0604020202020204" pitchFamily="34" charset="0"/>
              </a:rPr>
              <a:t>HEE Care </a:t>
            </a:r>
            <a:br>
              <a:rPr lang="en-GB" sz="1100" b="1" dirty="0">
                <a:solidFill>
                  <a:srgbClr val="003087"/>
                </a:solidFill>
                <a:latin typeface="Arial" panose="020B0604020202020204" pitchFamily="34" charset="0"/>
                <a:cs typeface="Arial" panose="020B0604020202020204" pitchFamily="34" charset="0"/>
              </a:rPr>
            </a:br>
            <a:r>
              <a:rPr lang="en-GB" sz="1100" b="1" dirty="0">
                <a:solidFill>
                  <a:srgbClr val="003087"/>
                </a:solidFill>
                <a:latin typeface="Arial" panose="020B0604020202020204" pitchFamily="34" charset="0"/>
                <a:cs typeface="Arial" panose="020B0604020202020204" pitchFamily="34" charset="0"/>
              </a:rPr>
              <a:t>Certificate</a:t>
            </a:r>
          </a:p>
          <a:p>
            <a:pPr lvl="0" algn="ctr">
              <a:defRPr/>
            </a:pPr>
            <a:endParaRPr lang="en-GB" sz="1000" dirty="0">
              <a:solidFill>
                <a:prstClr val="black"/>
              </a:solidFill>
              <a:latin typeface="Arial" panose="020B0604020202020204" pitchFamily="34" charset="0"/>
              <a:cs typeface="Arial" panose="020B0604020202020204" pitchFamily="34" charset="0"/>
            </a:endParaRPr>
          </a:p>
          <a:p>
            <a:pPr lvl="0">
              <a:defRPr/>
            </a:pPr>
            <a:r>
              <a:rPr lang="en-GB" sz="1000" dirty="0">
                <a:solidFill>
                  <a:prstClr val="black"/>
                </a:solidFill>
                <a:cs typeface="Arial"/>
              </a:rPr>
              <a:t>The </a:t>
            </a:r>
            <a:r>
              <a:rPr lang="en-GB" sz="1000" dirty="0">
                <a:solidFill>
                  <a:schemeClr val="accent1"/>
                </a:solidFill>
                <a:cs typeface="Arial"/>
                <a:hlinkClick r:id="rId6">
                  <a:extLst>
                    <a:ext uri="{A12FA001-AC4F-418D-AE19-62706E023703}">
                      <ahyp:hlinkClr xmlns:ahyp="http://schemas.microsoft.com/office/drawing/2018/hyperlinkcolor" val="tx"/>
                    </a:ext>
                  </a:extLst>
                </a:hlinkClick>
              </a:rPr>
              <a:t>Care Certificate </a:t>
            </a:r>
            <a:r>
              <a:rPr lang="en-GB" sz="1000" dirty="0">
                <a:solidFill>
                  <a:prstClr val="black"/>
                </a:solidFill>
                <a:cs typeface="Arial"/>
              </a:rPr>
              <a:t>ensures healthcare support workers have the skills to provide safe, compassionate and high-quality care. </a:t>
            </a:r>
          </a:p>
          <a:p>
            <a:pPr lvl="0">
              <a:defRPr/>
            </a:pPr>
            <a:endParaRPr lang="en-GB" sz="1000" dirty="0">
              <a:solidFill>
                <a:prstClr val="black"/>
              </a:solidFill>
              <a:latin typeface="Arial" panose="020B0604020202020204" pitchFamily="34" charset="0"/>
              <a:cs typeface="Arial" panose="020B0604020202020204" pitchFamily="34" charset="0"/>
            </a:endParaRPr>
          </a:p>
          <a:p>
            <a:pPr lvl="0">
              <a:defRPr/>
            </a:pPr>
            <a:r>
              <a:rPr lang="en-GB" sz="1000" dirty="0">
                <a:solidFill>
                  <a:prstClr val="black"/>
                </a:solidFill>
                <a:cs typeface="Arial"/>
              </a:rPr>
              <a:t>The </a:t>
            </a:r>
            <a:r>
              <a:rPr lang="en-GB" sz="1000" dirty="0">
                <a:solidFill>
                  <a:schemeClr val="accent1"/>
                </a:solidFill>
                <a:cs typeface="Arial"/>
                <a:hlinkClick r:id="rId7">
                  <a:extLst>
                    <a:ext uri="{A12FA001-AC4F-418D-AE19-62706E023703}">
                      <ahyp:hlinkClr xmlns:ahyp="http://schemas.microsoft.com/office/drawing/2018/hyperlinkcolor" val="tx"/>
                    </a:ext>
                  </a:extLst>
                </a:hlinkClick>
              </a:rPr>
              <a:t>e-learning modules </a:t>
            </a:r>
            <a:r>
              <a:rPr lang="en-GB" sz="1000" dirty="0">
                <a:solidFill>
                  <a:prstClr val="black"/>
                </a:solidFill>
                <a:cs typeface="Arial"/>
              </a:rPr>
              <a:t>are free to complete. You may have already completed some as part of your training for the vaccination programme.</a:t>
            </a:r>
          </a:p>
          <a:p>
            <a:pPr lvl="0">
              <a:defRPr/>
            </a:pPr>
            <a:endParaRPr lang="en-GB" sz="1000" dirty="0">
              <a:solidFill>
                <a:prstClr val="black"/>
              </a:solidFill>
              <a:cs typeface="Arial"/>
            </a:endParaRPr>
          </a:p>
          <a:p>
            <a:pPr lvl="0">
              <a:defRPr/>
            </a:pPr>
            <a:r>
              <a:rPr lang="en-GB" sz="1000" dirty="0">
                <a:solidFill>
                  <a:prstClr val="black"/>
                </a:solidFill>
                <a:cs typeface="Arial"/>
              </a:rPr>
              <a:t>Once you have completed a module, you should download a PDF certificate as evidence to provide to future employers.</a:t>
            </a:r>
          </a:p>
        </p:txBody>
      </p:sp>
      <p:sp>
        <p:nvSpPr>
          <p:cNvPr id="60" name="Oval 59">
            <a:extLst>
              <a:ext uri="{FF2B5EF4-FFF2-40B4-BE49-F238E27FC236}">
                <a16:creationId xmlns:a16="http://schemas.microsoft.com/office/drawing/2014/main" id="{66C536CA-3E7C-4DF6-A27F-40599731D6CF}"/>
              </a:ext>
            </a:extLst>
          </p:cNvPr>
          <p:cNvSpPr/>
          <p:nvPr/>
        </p:nvSpPr>
        <p:spPr>
          <a:xfrm>
            <a:off x="1756148" y="1406685"/>
            <a:ext cx="360000" cy="360000"/>
          </a:xfrm>
          <a:prstGeom prst="ellipse">
            <a:avLst/>
          </a:prstGeom>
          <a:solidFill>
            <a:srgbClr val="BED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2</a:t>
            </a:r>
          </a:p>
        </p:txBody>
      </p:sp>
      <p:sp>
        <p:nvSpPr>
          <p:cNvPr id="61" name="Rectangle 60">
            <a:extLst>
              <a:ext uri="{FF2B5EF4-FFF2-40B4-BE49-F238E27FC236}">
                <a16:creationId xmlns:a16="http://schemas.microsoft.com/office/drawing/2014/main" id="{E6DB8A4E-46B0-4866-A856-06BDF543BA59}"/>
              </a:ext>
            </a:extLst>
          </p:cNvPr>
          <p:cNvSpPr/>
          <p:nvPr/>
        </p:nvSpPr>
        <p:spPr>
          <a:xfrm>
            <a:off x="10539007" y="1519233"/>
            <a:ext cx="1585589" cy="441557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defRPr/>
            </a:pPr>
            <a:r>
              <a:rPr lang="en-GB" sz="1100" b="1" dirty="0">
                <a:solidFill>
                  <a:srgbClr val="003087"/>
                </a:solidFill>
                <a:cs typeface="Arial"/>
              </a:rPr>
              <a:t>Access to </a:t>
            </a:r>
            <a:br>
              <a:rPr lang="en-GB" sz="1100" b="1" dirty="0">
                <a:solidFill>
                  <a:srgbClr val="003087"/>
                </a:solidFill>
                <a:cs typeface="Arial"/>
              </a:rPr>
            </a:br>
            <a:r>
              <a:rPr lang="en-GB" sz="1100" b="1" dirty="0">
                <a:solidFill>
                  <a:srgbClr val="003087"/>
                </a:solidFill>
                <a:cs typeface="Arial"/>
              </a:rPr>
              <a:t>courses on e-</a:t>
            </a:r>
            <a:r>
              <a:rPr lang="en-GB" sz="1100" b="1" dirty="0" err="1">
                <a:solidFill>
                  <a:srgbClr val="003087"/>
                </a:solidFill>
                <a:cs typeface="Arial"/>
              </a:rPr>
              <a:t>LfH</a:t>
            </a:r>
            <a:endParaRPr lang="en-GB" sz="1100" b="1" dirty="0">
              <a:solidFill>
                <a:srgbClr val="003087"/>
              </a:solidFill>
              <a:cs typeface="Arial"/>
            </a:endParaRPr>
          </a:p>
          <a:p>
            <a:pPr lvl="0" algn="ctr">
              <a:defRPr/>
            </a:pPr>
            <a:endParaRPr lang="en-GB" sz="1050" dirty="0">
              <a:solidFill>
                <a:srgbClr val="003087"/>
              </a:solidFill>
              <a:latin typeface="Arial" panose="020B0604020202020204" pitchFamily="34" charset="0"/>
              <a:cs typeface="Arial" panose="020B0604020202020204" pitchFamily="34" charset="0"/>
            </a:endParaRPr>
          </a:p>
          <a:p>
            <a:pPr lvl="0">
              <a:defRPr/>
            </a:pPr>
            <a:r>
              <a:rPr lang="en-GB" sz="1000" dirty="0">
                <a:solidFill>
                  <a:prstClr val="black"/>
                </a:solidFill>
                <a:cs typeface="Arial"/>
              </a:rPr>
              <a:t>There is a wide range of e-learning courses which are free and accessible through the </a:t>
            </a:r>
            <a:r>
              <a:rPr lang="en-GB" sz="1000" dirty="0">
                <a:solidFill>
                  <a:schemeClr val="accent1"/>
                </a:solidFill>
                <a:cs typeface="Arial"/>
                <a:hlinkClick r:id="rId8">
                  <a:extLst>
                    <a:ext uri="{A12FA001-AC4F-418D-AE19-62706E023703}">
                      <ahyp:hlinkClr xmlns:ahyp="http://schemas.microsoft.com/office/drawing/2018/hyperlinkcolor" val="tx"/>
                    </a:ext>
                  </a:extLst>
                </a:hlinkClick>
              </a:rPr>
              <a:t>e-</a:t>
            </a:r>
            <a:r>
              <a:rPr lang="en-GB" sz="1000" dirty="0" err="1">
                <a:solidFill>
                  <a:schemeClr val="accent1"/>
                </a:solidFill>
                <a:cs typeface="Arial"/>
                <a:hlinkClick r:id="rId8">
                  <a:extLst>
                    <a:ext uri="{A12FA001-AC4F-418D-AE19-62706E023703}">
                      <ahyp:hlinkClr xmlns:ahyp="http://schemas.microsoft.com/office/drawing/2018/hyperlinkcolor" val="tx"/>
                    </a:ext>
                  </a:extLst>
                </a:hlinkClick>
              </a:rPr>
              <a:t>LfH</a:t>
            </a:r>
            <a:r>
              <a:rPr lang="en-GB" sz="1000" dirty="0">
                <a:solidFill>
                  <a:schemeClr val="accent1"/>
                </a:solidFill>
                <a:cs typeface="Arial"/>
                <a:hlinkClick r:id="rId8">
                  <a:extLst>
                    <a:ext uri="{A12FA001-AC4F-418D-AE19-62706E023703}">
                      <ahyp:hlinkClr xmlns:ahyp="http://schemas.microsoft.com/office/drawing/2018/hyperlinkcolor" val="tx"/>
                    </a:ext>
                  </a:extLst>
                </a:hlinkClick>
              </a:rPr>
              <a:t> platform</a:t>
            </a:r>
            <a:r>
              <a:rPr lang="en-GB" sz="1000" dirty="0">
                <a:solidFill>
                  <a:schemeClr val="accent1"/>
                </a:solidFill>
                <a:cs typeface="Arial"/>
              </a:rPr>
              <a:t>. </a:t>
            </a:r>
            <a:r>
              <a:rPr lang="en-GB" sz="1000" dirty="0">
                <a:solidFill>
                  <a:prstClr val="black"/>
                </a:solidFill>
                <a:cs typeface="Arial"/>
              </a:rPr>
              <a:t>You can complete courses which are of particular interest to you, and which provide you with skills and knowledge in a certain field of expertise to support you in a future role in healthcare.</a:t>
            </a:r>
          </a:p>
          <a:p>
            <a:pPr lvl="0">
              <a:defRPr/>
            </a:pPr>
            <a:endParaRPr lang="en-GB" sz="1000" dirty="0">
              <a:solidFill>
                <a:prstClr val="black"/>
              </a:solidFill>
              <a:cs typeface="Arial"/>
            </a:endParaRPr>
          </a:p>
          <a:p>
            <a:pPr lvl="0">
              <a:defRPr/>
            </a:pPr>
            <a:r>
              <a:rPr lang="en-GB" sz="1000" dirty="0">
                <a:solidFill>
                  <a:prstClr val="black"/>
                </a:solidFill>
                <a:cs typeface="Arial"/>
              </a:rPr>
              <a:t>Once you have completed a module, you should download a PDF certificate as evidence to provide to future employers.</a:t>
            </a:r>
            <a:endParaRPr lang="en-GB" sz="1000" dirty="0">
              <a:solidFill>
                <a:prstClr val="black"/>
              </a:solidFill>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02F61358-9702-4249-9997-3072F2795C90}"/>
              </a:ext>
            </a:extLst>
          </p:cNvPr>
          <p:cNvSpPr/>
          <p:nvPr/>
        </p:nvSpPr>
        <p:spPr>
          <a:xfrm>
            <a:off x="10435248" y="1401917"/>
            <a:ext cx="360000" cy="360000"/>
          </a:xfrm>
          <a:prstGeom prst="ellipse">
            <a:avLst/>
          </a:prstGeom>
          <a:solidFill>
            <a:srgbClr val="BED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7</a:t>
            </a:r>
          </a:p>
        </p:txBody>
      </p:sp>
      <p:sp>
        <p:nvSpPr>
          <p:cNvPr id="63" name="Rectangle 62">
            <a:extLst>
              <a:ext uri="{FF2B5EF4-FFF2-40B4-BE49-F238E27FC236}">
                <a16:creationId xmlns:a16="http://schemas.microsoft.com/office/drawing/2014/main" id="{0D794615-856F-4A0A-B43F-BB35FD29BCDA}"/>
              </a:ext>
            </a:extLst>
          </p:cNvPr>
          <p:cNvSpPr/>
          <p:nvPr/>
        </p:nvSpPr>
        <p:spPr>
          <a:xfrm>
            <a:off x="7083147" y="1519233"/>
            <a:ext cx="1585589" cy="441557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defRPr/>
            </a:pPr>
            <a:r>
              <a:rPr lang="en-GB" sz="1100" b="1" dirty="0">
                <a:solidFill>
                  <a:srgbClr val="003087"/>
                </a:solidFill>
                <a:cs typeface="Arial"/>
              </a:rPr>
              <a:t>HEE IT </a:t>
            </a:r>
          </a:p>
          <a:p>
            <a:pPr lvl="0" algn="ctr">
              <a:defRPr/>
            </a:pPr>
            <a:r>
              <a:rPr lang="en-GB" sz="1100" b="1" dirty="0">
                <a:solidFill>
                  <a:srgbClr val="003087"/>
                </a:solidFill>
                <a:cs typeface="Arial"/>
              </a:rPr>
              <a:t>skills pathway</a:t>
            </a:r>
          </a:p>
          <a:p>
            <a:pPr lvl="0" algn="ctr">
              <a:defRPr/>
            </a:pPr>
            <a:endParaRPr lang="en-GB" sz="1050" dirty="0">
              <a:solidFill>
                <a:srgbClr val="003087"/>
              </a:solidFill>
              <a:latin typeface="Arial" panose="020B0604020202020204" pitchFamily="34" charset="0"/>
              <a:cs typeface="Arial" panose="020B0604020202020204" pitchFamily="34" charset="0"/>
            </a:endParaRPr>
          </a:p>
          <a:p>
            <a:pPr lvl="0">
              <a:defRPr/>
            </a:pPr>
            <a:r>
              <a:rPr lang="en-GB" sz="1000" dirty="0">
                <a:solidFill>
                  <a:prstClr val="black"/>
                </a:solidFill>
                <a:latin typeface="Arial" panose="020B0604020202020204" pitchFamily="34" charset="0"/>
                <a:cs typeface="Arial" panose="020B0604020202020204" pitchFamily="34" charset="0"/>
              </a:rPr>
              <a:t>The </a:t>
            </a:r>
            <a:r>
              <a:rPr lang="en-GB" sz="1000" dirty="0">
                <a:solidFill>
                  <a:schemeClr val="accent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IT Skills Pathway </a:t>
            </a:r>
            <a:r>
              <a:rPr lang="en-GB" sz="1000" dirty="0">
                <a:solidFill>
                  <a:prstClr val="black"/>
                </a:solidFill>
                <a:latin typeface="Arial" panose="020B0604020202020204" pitchFamily="34" charset="0"/>
                <a:cs typeface="Arial" panose="020B0604020202020204" pitchFamily="34" charset="0"/>
              </a:rPr>
              <a:t>provides access to quality assured, customisable learning and assessment products from basic digital skills through to more advanced Microsoft Office products.</a:t>
            </a:r>
          </a:p>
          <a:p>
            <a:pPr lvl="0">
              <a:defRPr/>
            </a:pPr>
            <a:endParaRPr lang="en-GB" sz="1000" dirty="0">
              <a:solidFill>
                <a:prstClr val="black"/>
              </a:solidFill>
              <a:latin typeface="Arial" panose="020B0604020202020204" pitchFamily="34" charset="0"/>
              <a:cs typeface="Arial" panose="020B0604020202020204" pitchFamily="34" charset="0"/>
            </a:endParaRPr>
          </a:p>
          <a:p>
            <a:pPr lvl="0">
              <a:defRPr/>
            </a:pPr>
            <a:r>
              <a:rPr lang="en-GB" sz="1000" dirty="0">
                <a:solidFill>
                  <a:prstClr val="black"/>
                </a:solidFill>
                <a:latin typeface="Arial" panose="020B0604020202020204" pitchFamily="34" charset="0"/>
                <a:cs typeface="Arial" panose="020B0604020202020204" pitchFamily="34" charset="0"/>
              </a:rPr>
              <a:t>The IT skills pathway is a free resource which is delivered by Health Education England (HEE)’s partner work area </a:t>
            </a:r>
            <a:r>
              <a:rPr lang="en-GB" sz="1000" dirty="0">
                <a:solidFill>
                  <a:schemeClr val="accent1"/>
                </a:solidFill>
                <a:latin typeface="Arial" panose="020B0604020202020204" pitchFamily="34" charset="0"/>
                <a:cs typeface="Arial" panose="020B0604020202020204" pitchFamily="34" charset="0"/>
              </a:rPr>
              <a:t>(</a:t>
            </a:r>
            <a:r>
              <a:rPr lang="en-GB" sz="1000" dirty="0">
                <a:solidFill>
                  <a:schemeClr val="accent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Digital Learning Solutions</a:t>
            </a:r>
            <a:r>
              <a:rPr lang="en-GB" sz="1000" dirty="0">
                <a:solidFill>
                  <a:schemeClr val="accent1"/>
                </a:solidFill>
                <a:latin typeface="Arial" panose="020B0604020202020204" pitchFamily="34" charset="0"/>
                <a:cs typeface="Arial" panose="020B0604020202020204" pitchFamily="34" charset="0"/>
              </a:rPr>
              <a:t>). </a:t>
            </a:r>
          </a:p>
          <a:p>
            <a:pPr lvl="0">
              <a:defRPr/>
            </a:pPr>
            <a:endParaRPr lang="en-GB" sz="1000" dirty="0">
              <a:solidFill>
                <a:prstClr val="black"/>
              </a:solidFill>
              <a:latin typeface="Arial" panose="020B0604020202020204" pitchFamily="34" charset="0"/>
              <a:cs typeface="Arial" panose="020B0604020202020204" pitchFamily="34" charset="0"/>
            </a:endParaRPr>
          </a:p>
          <a:p>
            <a:pPr lvl="0">
              <a:defRPr/>
            </a:pPr>
            <a:r>
              <a:rPr lang="en-GB" sz="1000" dirty="0">
                <a:solidFill>
                  <a:prstClr val="black"/>
                </a:solidFill>
                <a:latin typeface="Arial" panose="020B0604020202020204" pitchFamily="34" charset="0"/>
                <a:cs typeface="Arial" panose="020B0604020202020204" pitchFamily="34" charset="0"/>
              </a:rPr>
              <a:t>All of the learning is delivered through the IT Skills Pathway network of training centres. </a:t>
            </a:r>
          </a:p>
        </p:txBody>
      </p:sp>
      <p:sp>
        <p:nvSpPr>
          <p:cNvPr id="64" name="Oval 63">
            <a:extLst>
              <a:ext uri="{FF2B5EF4-FFF2-40B4-BE49-F238E27FC236}">
                <a16:creationId xmlns:a16="http://schemas.microsoft.com/office/drawing/2014/main" id="{EAE21BEF-0754-4C83-8C2E-36BE0EA47CD0}"/>
              </a:ext>
            </a:extLst>
          </p:cNvPr>
          <p:cNvSpPr/>
          <p:nvPr/>
        </p:nvSpPr>
        <p:spPr>
          <a:xfrm>
            <a:off x="6966413" y="1394137"/>
            <a:ext cx="360000" cy="360000"/>
          </a:xfrm>
          <a:prstGeom prst="ellipse">
            <a:avLst/>
          </a:prstGeom>
          <a:solidFill>
            <a:srgbClr val="BED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5</a:t>
            </a:r>
          </a:p>
        </p:txBody>
      </p:sp>
      <p:sp>
        <p:nvSpPr>
          <p:cNvPr id="65" name="Rectangle 64">
            <a:extLst>
              <a:ext uri="{FF2B5EF4-FFF2-40B4-BE49-F238E27FC236}">
                <a16:creationId xmlns:a16="http://schemas.microsoft.com/office/drawing/2014/main" id="{9ABDC353-5D65-42F6-9484-E4B2746BE058}"/>
              </a:ext>
            </a:extLst>
          </p:cNvPr>
          <p:cNvSpPr/>
          <p:nvPr/>
        </p:nvSpPr>
        <p:spPr>
          <a:xfrm>
            <a:off x="372644" y="6066694"/>
            <a:ext cx="11473992" cy="57589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defRPr/>
            </a:pPr>
            <a:r>
              <a:rPr lang="en-GB" sz="1200" b="1" dirty="0">
                <a:solidFill>
                  <a:srgbClr val="003087"/>
                </a:solidFill>
                <a:cs typeface="Arial"/>
              </a:rPr>
              <a:t>Experience</a:t>
            </a:r>
          </a:p>
          <a:p>
            <a:pPr lvl="0">
              <a:defRPr/>
            </a:pPr>
            <a:r>
              <a:rPr lang="en-GB" sz="1050" dirty="0">
                <a:solidFill>
                  <a:prstClr val="black"/>
                </a:solidFill>
                <a:cs typeface="Arial"/>
              </a:rPr>
              <a:t>Many roles do not require a specific qualification, however employers may want you to have had some relevant experience (whether that be in a paid or voluntary capacity). If you do not have any previous experience in the healthcare sector, there are several ways you can </a:t>
            </a:r>
            <a:r>
              <a:rPr lang="en-GB" sz="1050" dirty="0">
                <a:solidFill>
                  <a:schemeClr val="accent1"/>
                </a:solidFill>
                <a:cs typeface="Arial"/>
                <a:hlinkClick r:id="rId11">
                  <a:extLst>
                    <a:ext uri="{A12FA001-AC4F-418D-AE19-62706E023703}">
                      <ahyp:hlinkClr xmlns:ahyp="http://schemas.microsoft.com/office/drawing/2018/hyperlinkcolor" val="tx"/>
                    </a:ext>
                  </a:extLst>
                </a:hlinkClick>
              </a:rPr>
              <a:t>gain some experience </a:t>
            </a:r>
            <a:r>
              <a:rPr lang="en-GB" sz="1050" dirty="0">
                <a:solidFill>
                  <a:prstClr val="black"/>
                </a:solidFill>
                <a:cs typeface="Arial"/>
              </a:rPr>
              <a:t>before applying for a role, such as through an internship or by volunteering.</a:t>
            </a:r>
            <a:endParaRPr lang="en-GB" sz="1400" dirty="0">
              <a:solidFill>
                <a:prstClr val="black"/>
              </a:solidFill>
              <a:cs typeface="Arial"/>
            </a:endParaRPr>
          </a:p>
          <a:p>
            <a:pPr lvl="0">
              <a:defRPr/>
            </a:pPr>
            <a:endParaRPr lang="en-GB" sz="1400" dirty="0">
              <a:solidFill>
                <a:srgbClr val="003087"/>
              </a:solidFill>
              <a:latin typeface="Arial" panose="020B0604020202020204" pitchFamily="34" charset="0"/>
              <a:cs typeface="Arial" panose="020B0604020202020204" pitchFamily="34" charset="0"/>
            </a:endParaRPr>
          </a:p>
        </p:txBody>
      </p:sp>
      <p:sp>
        <p:nvSpPr>
          <p:cNvPr id="66" name="Oval 65">
            <a:extLst>
              <a:ext uri="{FF2B5EF4-FFF2-40B4-BE49-F238E27FC236}">
                <a16:creationId xmlns:a16="http://schemas.microsoft.com/office/drawing/2014/main" id="{3BC52320-F566-421B-A029-FDC90734123C}"/>
              </a:ext>
            </a:extLst>
          </p:cNvPr>
          <p:cNvSpPr/>
          <p:nvPr/>
        </p:nvSpPr>
        <p:spPr>
          <a:xfrm>
            <a:off x="192856" y="5961131"/>
            <a:ext cx="360000" cy="360000"/>
          </a:xfrm>
          <a:prstGeom prst="ellipse">
            <a:avLst/>
          </a:prstGeom>
          <a:solidFill>
            <a:srgbClr val="BED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8</a:t>
            </a:r>
          </a:p>
        </p:txBody>
      </p:sp>
      <p:sp>
        <p:nvSpPr>
          <p:cNvPr id="67" name="Rectangle 66">
            <a:extLst>
              <a:ext uri="{FF2B5EF4-FFF2-40B4-BE49-F238E27FC236}">
                <a16:creationId xmlns:a16="http://schemas.microsoft.com/office/drawing/2014/main" id="{07306067-10A8-4E29-B43B-3F1431239D17}"/>
              </a:ext>
            </a:extLst>
          </p:cNvPr>
          <p:cNvSpPr/>
          <p:nvPr/>
        </p:nvSpPr>
        <p:spPr>
          <a:xfrm>
            <a:off x="8826754" y="1519232"/>
            <a:ext cx="1585589" cy="441557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3087"/>
                </a:solidFill>
                <a:effectLst/>
                <a:uLnTx/>
                <a:uFillTx/>
                <a:latin typeface="Arial"/>
                <a:ea typeface="+mn-ea"/>
                <a:cs typeface="Arial"/>
              </a:rPr>
              <a:t>Functional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3087"/>
                </a:solidFill>
                <a:effectLst/>
                <a:uLnTx/>
                <a:uFillTx/>
                <a:latin typeface="Arial"/>
                <a:ea typeface="+mn-ea"/>
                <a:cs typeface="Arial"/>
              </a:rPr>
              <a:t>Skills</a:t>
            </a: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roles and apprenticeships require GCSE Maths and English or equivalent qualifications. If you do not have these qualifications, there are online Functional skills courses available in Literacy and Numeracy.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also a Digital Numeracy Functional skills course which provides digital skills which are useful for Administrative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Free online learning tools are available on the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2"/>
              </a:rPr>
              <a:t>Skills for Health website</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8" name="Oval 67">
            <a:extLst>
              <a:ext uri="{FF2B5EF4-FFF2-40B4-BE49-F238E27FC236}">
                <a16:creationId xmlns:a16="http://schemas.microsoft.com/office/drawing/2014/main" id="{EC2C295E-82AC-415D-BAD2-2127C4AC4F12}"/>
              </a:ext>
            </a:extLst>
          </p:cNvPr>
          <p:cNvSpPr/>
          <p:nvPr/>
        </p:nvSpPr>
        <p:spPr>
          <a:xfrm>
            <a:off x="8710021" y="1394136"/>
            <a:ext cx="360000" cy="360000"/>
          </a:xfrm>
          <a:prstGeom prst="ellipse">
            <a:avLst/>
          </a:prstGeom>
          <a:solidFill>
            <a:srgbClr val="BED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6</a:t>
            </a:r>
          </a:p>
        </p:txBody>
      </p:sp>
      <p:sp>
        <p:nvSpPr>
          <p:cNvPr id="69" name="Title 2">
            <a:extLst>
              <a:ext uri="{FF2B5EF4-FFF2-40B4-BE49-F238E27FC236}">
                <a16:creationId xmlns:a16="http://schemas.microsoft.com/office/drawing/2014/main" id="{6C93CFB7-03E5-45F9-AB9D-29E673DBBB4D}"/>
              </a:ext>
            </a:extLst>
          </p:cNvPr>
          <p:cNvSpPr txBox="1">
            <a:spLocks/>
          </p:cNvSpPr>
          <p:nvPr/>
        </p:nvSpPr>
        <p:spPr>
          <a:xfrm>
            <a:off x="190488" y="290946"/>
            <a:ext cx="8756073" cy="611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GB" sz="1800" b="1" kern="1200">
                <a:solidFill>
                  <a:srgbClr val="005EB8"/>
                </a:solidFill>
                <a:latin typeface="Arial" panose="020B0604020202020204" pitchFamily="34" charset="0"/>
                <a:ea typeface="+mj-ea"/>
                <a:cs typeface="Arial" panose="020B0604020202020204" pitchFamily="34" charset="0"/>
              </a:defRPr>
            </a:lvl1pPr>
          </a:lstStyle>
          <a:p>
            <a:pPr lvl="0">
              <a:defRPr/>
            </a:pPr>
            <a:r>
              <a:rPr lang="en-GB" dirty="0"/>
              <a:t>How can you improve your chances of getting a job?</a:t>
            </a:r>
            <a:endPar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27" name="TextBox 26">
            <a:extLst>
              <a:ext uri="{FF2B5EF4-FFF2-40B4-BE49-F238E27FC236}">
                <a16:creationId xmlns:a16="http://schemas.microsoft.com/office/drawing/2014/main" id="{DCFD1D2F-8DA8-449E-B337-619A56E5C8CC}"/>
              </a:ext>
            </a:extLst>
          </p:cNvPr>
          <p:cNvSpPr txBox="1"/>
          <p:nvPr/>
        </p:nvSpPr>
        <p:spPr>
          <a:xfrm>
            <a:off x="376306" y="903350"/>
            <a:ext cx="11473992" cy="307777"/>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opportunities for you to boost your employability and maximise your chances of success.</a:t>
            </a:r>
          </a:p>
        </p:txBody>
      </p:sp>
    </p:spTree>
    <p:extLst>
      <p:ext uri="{BB962C8B-B14F-4D97-AF65-F5344CB8AC3E}">
        <p14:creationId xmlns:p14="http://schemas.microsoft.com/office/powerpoint/2010/main" val="1538187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D29B3-359C-4231-AAF2-5971D170A7D6}"/>
              </a:ext>
            </a:extLst>
          </p:cNvPr>
          <p:cNvSpPr/>
          <p:nvPr/>
        </p:nvSpPr>
        <p:spPr>
          <a:xfrm>
            <a:off x="6142890" y="2942535"/>
            <a:ext cx="5619439" cy="284142"/>
          </a:xfrm>
          <a:prstGeom prst="rect">
            <a:avLst/>
          </a:prstGeom>
          <a:solidFill>
            <a:srgbClr val="BE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4B29E0-919E-4B9F-B41B-68411DAD63B1}"/>
              </a:ext>
            </a:extLst>
          </p:cNvPr>
          <p:cNvSpPr/>
          <p:nvPr/>
        </p:nvSpPr>
        <p:spPr>
          <a:xfrm>
            <a:off x="288992" y="2942535"/>
            <a:ext cx="5619439" cy="284142"/>
          </a:xfrm>
          <a:prstGeom prst="rect">
            <a:avLst/>
          </a:prstGeom>
          <a:solidFill>
            <a:srgbClr val="BE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25CF45F-6409-4998-9CE4-5FFD224312E2}"/>
              </a:ext>
            </a:extLst>
          </p:cNvPr>
          <p:cNvSpPr/>
          <p:nvPr/>
        </p:nvSpPr>
        <p:spPr>
          <a:xfrm>
            <a:off x="6142890" y="937993"/>
            <a:ext cx="5619439" cy="284142"/>
          </a:xfrm>
          <a:prstGeom prst="rect">
            <a:avLst/>
          </a:prstGeom>
          <a:solidFill>
            <a:srgbClr val="BE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52D4534-9696-472E-927E-77A3F0F2A200}"/>
              </a:ext>
            </a:extLst>
          </p:cNvPr>
          <p:cNvSpPr/>
          <p:nvPr/>
        </p:nvSpPr>
        <p:spPr>
          <a:xfrm>
            <a:off x="288992" y="937993"/>
            <a:ext cx="5619439" cy="284142"/>
          </a:xfrm>
          <a:prstGeom prst="rect">
            <a:avLst/>
          </a:prstGeom>
          <a:solidFill>
            <a:srgbClr val="BE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EBC26612-3B0C-40CF-A157-BD7A094F8E50}"/>
              </a:ext>
            </a:extLst>
          </p:cNvPr>
          <p:cNvSpPr>
            <a:spLocks noGrp="1"/>
          </p:cNvSpPr>
          <p:nvPr>
            <p:ph sz="quarter" idx="10"/>
          </p:nvPr>
        </p:nvSpPr>
        <p:spPr>
          <a:xfrm>
            <a:off x="298516" y="928468"/>
            <a:ext cx="5710296" cy="5250996"/>
          </a:xfrm>
          <a:noFill/>
        </p:spPr>
        <p:txBody>
          <a:bodyPr>
            <a:normAutofit/>
          </a:bodyPr>
          <a:lstStyle/>
          <a:p>
            <a:pPr marL="0" indent="0">
              <a:lnSpc>
                <a:spcPct val="110000"/>
              </a:lnSpc>
              <a:buNone/>
            </a:pPr>
            <a:r>
              <a:rPr lang="en-GB" sz="1400" b="1" dirty="0"/>
              <a:t>How to use NHS jobs:</a:t>
            </a:r>
          </a:p>
          <a:p>
            <a:pPr>
              <a:lnSpc>
                <a:spcPct val="110000"/>
              </a:lnSpc>
            </a:pPr>
            <a:r>
              <a:rPr lang="en-GB" sz="1400" dirty="0">
                <a:hlinkClick r:id="rId2"/>
              </a:rPr>
              <a:t>NHS Jobs – An introduction to NHS Jobs</a:t>
            </a:r>
            <a:endParaRPr lang="en-GB" sz="1400" dirty="0"/>
          </a:p>
          <a:p>
            <a:pPr>
              <a:lnSpc>
                <a:spcPct val="110000"/>
              </a:lnSpc>
            </a:pPr>
            <a:r>
              <a:rPr lang="en-GB" sz="1400" dirty="0">
                <a:hlinkClick r:id="rId3"/>
              </a:rPr>
              <a:t>NHS Jobs - Candidate help page </a:t>
            </a:r>
            <a:endParaRPr lang="en-GB" sz="1400" dirty="0"/>
          </a:p>
          <a:p>
            <a:pPr>
              <a:lnSpc>
                <a:spcPct val="110000"/>
              </a:lnSpc>
            </a:pPr>
            <a:r>
              <a:rPr lang="en-GB" sz="1400" dirty="0">
                <a:hlinkClick r:id="rId4"/>
              </a:rPr>
              <a:t>NHS Jobs - FAQs</a:t>
            </a:r>
            <a:r>
              <a:rPr lang="en-GB" sz="1400" dirty="0"/>
              <a:t> </a:t>
            </a:r>
          </a:p>
          <a:p>
            <a:pPr>
              <a:lnSpc>
                <a:spcPct val="110000"/>
              </a:lnSpc>
            </a:pPr>
            <a:r>
              <a:rPr lang="en-GB" sz="1400" dirty="0">
                <a:hlinkClick r:id="rId5"/>
              </a:rPr>
              <a:t>NHS Business Services Authority - help and support for applicants using NHS jobs</a:t>
            </a:r>
            <a:endParaRPr lang="en-GB" sz="1400" dirty="0"/>
          </a:p>
          <a:p>
            <a:pPr marL="0" indent="0">
              <a:buNone/>
            </a:pPr>
            <a:endParaRPr lang="en-GB" sz="1400" dirty="0"/>
          </a:p>
        </p:txBody>
      </p:sp>
      <p:sp>
        <p:nvSpPr>
          <p:cNvPr id="3" name="Title 2">
            <a:extLst>
              <a:ext uri="{FF2B5EF4-FFF2-40B4-BE49-F238E27FC236}">
                <a16:creationId xmlns:a16="http://schemas.microsoft.com/office/drawing/2014/main" id="{766F1485-6BC8-4B8B-ACE2-EE570E50DA35}"/>
              </a:ext>
            </a:extLst>
          </p:cNvPr>
          <p:cNvSpPr>
            <a:spLocks noGrp="1"/>
          </p:cNvSpPr>
          <p:nvPr>
            <p:ph type="title"/>
          </p:nvPr>
        </p:nvSpPr>
        <p:spPr/>
        <p:txBody>
          <a:bodyPr/>
          <a:lstStyle/>
          <a:p>
            <a:r>
              <a:rPr lang="en-GB" dirty="0">
                <a:latin typeface="Arial"/>
                <a:cs typeface="Arial"/>
              </a:rPr>
              <a:t>Helpful resources for when you are ready to apply for a job</a:t>
            </a:r>
            <a:endParaRPr lang="en-GB" dirty="0"/>
          </a:p>
        </p:txBody>
      </p:sp>
      <p:sp>
        <p:nvSpPr>
          <p:cNvPr id="4" name="Content Placeholder 1">
            <a:extLst>
              <a:ext uri="{FF2B5EF4-FFF2-40B4-BE49-F238E27FC236}">
                <a16:creationId xmlns:a16="http://schemas.microsoft.com/office/drawing/2014/main" id="{ED89AE67-102E-4024-8E49-9B8ADFF1C1D7}"/>
              </a:ext>
            </a:extLst>
          </p:cNvPr>
          <p:cNvSpPr txBox="1">
            <a:spLocks/>
          </p:cNvSpPr>
          <p:nvPr/>
        </p:nvSpPr>
        <p:spPr>
          <a:xfrm>
            <a:off x="6149485" y="937993"/>
            <a:ext cx="5710296" cy="220225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latin typeface="Arial"/>
                <a:cs typeface="Arial"/>
              </a:rPr>
              <a:t>How to write a CV and cover letter:</a:t>
            </a:r>
            <a:endParaRPr lang="en-GB" sz="1400" dirty="0">
              <a:latin typeface="Arial"/>
              <a:cs typeface="Arial"/>
            </a:endParaRPr>
          </a:p>
          <a:p>
            <a:r>
              <a:rPr lang="en-GB" sz="1400" dirty="0">
                <a:latin typeface="Arial"/>
                <a:cs typeface="Arial"/>
                <a:hlinkClick r:id="rId6"/>
              </a:rPr>
              <a:t>Prospects – CVs and cover letters</a:t>
            </a:r>
            <a:endParaRPr lang="en-GB" sz="1400" dirty="0">
              <a:latin typeface="Arial"/>
              <a:cs typeface="Arial"/>
            </a:endParaRPr>
          </a:p>
          <a:p>
            <a:r>
              <a:rPr lang="en-GB" sz="1400" dirty="0">
                <a:latin typeface="Arial"/>
                <a:cs typeface="Arial"/>
                <a:hlinkClick r:id="rId7"/>
              </a:rPr>
              <a:t>Prospects – Example CVs</a:t>
            </a:r>
            <a:endParaRPr lang="en-GB" sz="1400" dirty="0">
              <a:latin typeface="Arial"/>
              <a:cs typeface="Arial"/>
            </a:endParaRPr>
          </a:p>
          <a:p>
            <a:r>
              <a:rPr lang="en-GB" sz="1400" dirty="0">
                <a:latin typeface="Arial"/>
                <a:cs typeface="Arial"/>
                <a:hlinkClick r:id="rId8"/>
              </a:rPr>
              <a:t>Prospects – Skills-based CV example</a:t>
            </a:r>
            <a:endParaRPr lang="en-GB" sz="1400" dirty="0">
              <a:latin typeface="Arial"/>
              <a:cs typeface="Arial"/>
            </a:endParaRPr>
          </a:p>
          <a:p>
            <a:r>
              <a:rPr lang="en-GB" sz="1400" dirty="0">
                <a:latin typeface="Arial"/>
                <a:cs typeface="Arial"/>
                <a:hlinkClick r:id="rId9"/>
              </a:rPr>
              <a:t>National Careers Service – How to write a CV</a:t>
            </a:r>
            <a:endParaRPr lang="en-GB" sz="1400" dirty="0">
              <a:latin typeface="Arial"/>
              <a:cs typeface="Arial"/>
            </a:endParaRPr>
          </a:p>
          <a:p>
            <a:r>
              <a:rPr lang="en-GB" sz="1400" dirty="0">
                <a:latin typeface="Arial"/>
                <a:cs typeface="Arial"/>
                <a:hlinkClick r:id="rId10"/>
              </a:rPr>
              <a:t>National Careers Service – How to write a cover letter</a:t>
            </a:r>
            <a:endParaRPr lang="en-GB" sz="1400" dirty="0">
              <a:latin typeface="Arial"/>
              <a:cs typeface="Arial"/>
            </a:endParaRPr>
          </a:p>
          <a:p>
            <a:pPr marL="0" indent="0">
              <a:buFont typeface="Arial" panose="020B0604020202020204" pitchFamily="34" charset="0"/>
              <a:buNone/>
            </a:pPr>
            <a:endParaRPr lang="en-GB" sz="1400" dirty="0"/>
          </a:p>
        </p:txBody>
      </p:sp>
      <p:sp>
        <p:nvSpPr>
          <p:cNvPr id="11" name="Content Placeholder 1">
            <a:extLst>
              <a:ext uri="{FF2B5EF4-FFF2-40B4-BE49-F238E27FC236}">
                <a16:creationId xmlns:a16="http://schemas.microsoft.com/office/drawing/2014/main" id="{90374B6F-B569-4286-9ACD-60DD103B1428}"/>
              </a:ext>
            </a:extLst>
          </p:cNvPr>
          <p:cNvSpPr txBox="1">
            <a:spLocks/>
          </p:cNvSpPr>
          <p:nvPr/>
        </p:nvSpPr>
        <p:spPr>
          <a:xfrm>
            <a:off x="6149484" y="2944770"/>
            <a:ext cx="5710296" cy="227493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latin typeface="Arial"/>
                <a:cs typeface="Arial"/>
              </a:rPr>
              <a:t>Preparing for an interview:</a:t>
            </a:r>
            <a:endParaRPr lang="en-GB" sz="1400" dirty="0">
              <a:latin typeface="Arial"/>
              <a:cs typeface="Arial"/>
            </a:endParaRPr>
          </a:p>
          <a:p>
            <a:r>
              <a:rPr lang="en-GB" sz="1400" dirty="0">
                <a:latin typeface="Arial"/>
                <a:cs typeface="Arial"/>
                <a:hlinkClick r:id="rId11"/>
              </a:rPr>
              <a:t>NHS Jobs – Managing the interview</a:t>
            </a:r>
            <a:endParaRPr lang="en-GB" sz="1400" dirty="0">
              <a:latin typeface="Arial"/>
              <a:cs typeface="Arial"/>
            </a:endParaRPr>
          </a:p>
          <a:p>
            <a:r>
              <a:rPr lang="en-GB" sz="1400" dirty="0">
                <a:latin typeface="Arial"/>
                <a:cs typeface="Arial"/>
                <a:hlinkClick r:id="rId12"/>
              </a:rPr>
              <a:t>Prospects – Interview tips</a:t>
            </a:r>
            <a:endParaRPr lang="en-GB" sz="1400" dirty="0">
              <a:latin typeface="Arial"/>
              <a:cs typeface="Arial"/>
            </a:endParaRPr>
          </a:p>
          <a:p>
            <a:r>
              <a:rPr lang="en-GB" sz="1400" dirty="0">
                <a:latin typeface="Arial"/>
                <a:cs typeface="Arial"/>
                <a:hlinkClick r:id="rId13"/>
              </a:rPr>
              <a:t>Prospects – How to prepare for an interview</a:t>
            </a:r>
            <a:endParaRPr lang="en-GB" sz="1400" dirty="0">
              <a:latin typeface="Arial"/>
              <a:cs typeface="Arial"/>
            </a:endParaRPr>
          </a:p>
          <a:p>
            <a:r>
              <a:rPr lang="en-GB" sz="1400" dirty="0">
                <a:latin typeface="Arial"/>
                <a:cs typeface="Arial"/>
                <a:hlinkClick r:id="rId14"/>
              </a:rPr>
              <a:t>National Careers Service – Interview advice</a:t>
            </a:r>
            <a:endParaRPr lang="en-GB" sz="1400" dirty="0">
              <a:latin typeface="Arial"/>
              <a:cs typeface="Arial"/>
            </a:endParaRPr>
          </a:p>
          <a:p>
            <a:r>
              <a:rPr lang="en-GB" sz="1400" dirty="0">
                <a:latin typeface="Arial"/>
                <a:cs typeface="Arial"/>
                <a:hlinkClick r:id="rId15"/>
              </a:rPr>
              <a:t>National Careers Service – The STAR method</a:t>
            </a:r>
            <a:endParaRPr lang="en-GB" sz="1400" dirty="0">
              <a:latin typeface="Arial"/>
              <a:cs typeface="Arial"/>
            </a:endParaRPr>
          </a:p>
          <a:p>
            <a:r>
              <a:rPr lang="en-GB" sz="1400" dirty="0">
                <a:latin typeface="Arial"/>
                <a:cs typeface="Arial"/>
                <a:hlinkClick r:id="rId16"/>
              </a:rPr>
              <a:t>Jobsite – Modern interview guide</a:t>
            </a:r>
            <a:endParaRPr lang="en-GB" sz="1400" dirty="0"/>
          </a:p>
        </p:txBody>
      </p:sp>
      <p:sp>
        <p:nvSpPr>
          <p:cNvPr id="13" name="Content Placeholder 1">
            <a:extLst>
              <a:ext uri="{FF2B5EF4-FFF2-40B4-BE49-F238E27FC236}">
                <a16:creationId xmlns:a16="http://schemas.microsoft.com/office/drawing/2014/main" id="{773264D3-5CB2-4D4F-B6A9-6E86B0417CBA}"/>
              </a:ext>
            </a:extLst>
          </p:cNvPr>
          <p:cNvSpPr txBox="1">
            <a:spLocks/>
          </p:cNvSpPr>
          <p:nvPr/>
        </p:nvSpPr>
        <p:spPr>
          <a:xfrm>
            <a:off x="298516" y="2935978"/>
            <a:ext cx="5710296" cy="28229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1400" b="1" dirty="0"/>
              <a:t>How to write a successful application:</a:t>
            </a:r>
            <a:endParaRPr lang="en-GB" sz="1400" dirty="0"/>
          </a:p>
          <a:p>
            <a:pPr>
              <a:lnSpc>
                <a:spcPct val="110000"/>
              </a:lnSpc>
            </a:pPr>
            <a:r>
              <a:rPr lang="en-GB" sz="1400" dirty="0">
                <a:hlinkClick r:id="rId17"/>
              </a:rPr>
              <a:t>NHS Jobs - Making successful applications </a:t>
            </a:r>
            <a:endParaRPr lang="en-GB" sz="1400" dirty="0"/>
          </a:p>
          <a:p>
            <a:pPr>
              <a:lnSpc>
                <a:spcPct val="110000"/>
              </a:lnSpc>
            </a:pPr>
            <a:r>
              <a:rPr lang="en-GB" sz="1400" dirty="0">
                <a:hlinkClick r:id="rId18"/>
              </a:rPr>
              <a:t>NHS Jobs – Step-by-step guide to completing an application </a:t>
            </a:r>
            <a:endParaRPr lang="en-GB" sz="1400" dirty="0"/>
          </a:p>
          <a:p>
            <a:pPr>
              <a:lnSpc>
                <a:spcPct val="110000"/>
              </a:lnSpc>
            </a:pPr>
            <a:r>
              <a:rPr lang="en-GB" sz="1400" dirty="0">
                <a:hlinkClick r:id="rId19"/>
              </a:rPr>
              <a:t>Prospects – Write a successful job application</a:t>
            </a:r>
            <a:endParaRPr lang="en-GB" sz="1400" dirty="0"/>
          </a:p>
          <a:p>
            <a:pPr>
              <a:lnSpc>
                <a:spcPct val="110000"/>
              </a:lnSpc>
            </a:pPr>
            <a:r>
              <a:rPr lang="en-GB" sz="1400" dirty="0">
                <a:hlinkClick r:id="rId20"/>
              </a:rPr>
              <a:t>Prospects – What skills do employers want?</a:t>
            </a:r>
            <a:endParaRPr lang="en-GB" sz="1400" dirty="0"/>
          </a:p>
          <a:p>
            <a:pPr>
              <a:lnSpc>
                <a:spcPct val="110000"/>
              </a:lnSpc>
            </a:pPr>
            <a:r>
              <a:rPr lang="en-GB" sz="1400" dirty="0">
                <a:hlinkClick r:id="rId21"/>
              </a:rPr>
              <a:t>National Careers Service – How to fill in an application form</a:t>
            </a:r>
            <a:endParaRPr lang="en-GB" sz="1400" dirty="0"/>
          </a:p>
          <a:p>
            <a:pPr marL="0" indent="0">
              <a:lnSpc>
                <a:spcPct val="110000"/>
              </a:lnSpc>
              <a:buFont typeface="Arial" panose="020B0604020202020204" pitchFamily="34" charset="0"/>
              <a:buNone/>
            </a:pPr>
            <a:endParaRPr lang="en-GB" sz="1400" dirty="0">
              <a:highlight>
                <a:srgbClr val="FFFF00"/>
              </a:highlight>
            </a:endParaRPr>
          </a:p>
          <a:p>
            <a:pPr marL="0" indent="0">
              <a:buFont typeface="Arial" panose="020B0604020202020204" pitchFamily="34" charset="0"/>
              <a:buNone/>
            </a:pPr>
            <a:endParaRPr lang="en-GB" sz="1400" dirty="0"/>
          </a:p>
        </p:txBody>
      </p:sp>
      <p:sp>
        <p:nvSpPr>
          <p:cNvPr id="15" name="Content Placeholder 1">
            <a:extLst>
              <a:ext uri="{FF2B5EF4-FFF2-40B4-BE49-F238E27FC236}">
                <a16:creationId xmlns:a16="http://schemas.microsoft.com/office/drawing/2014/main" id="{BA6F48B6-87CB-446A-B429-1591399FF087}"/>
              </a:ext>
            </a:extLst>
          </p:cNvPr>
          <p:cNvSpPr txBox="1">
            <a:spLocks/>
          </p:cNvSpPr>
          <p:nvPr/>
        </p:nvSpPr>
        <p:spPr>
          <a:xfrm>
            <a:off x="3153664" y="5480633"/>
            <a:ext cx="5619439" cy="113917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hlinkClick r:id="rId22"/>
              </a:rPr>
              <a:t>Health Careers – FAQs on working in health</a:t>
            </a:r>
            <a:endParaRPr lang="en-GB" sz="1400" dirty="0"/>
          </a:p>
          <a:p>
            <a:pPr marL="0" indent="0">
              <a:buFont typeface="Arial" panose="020B0604020202020204" pitchFamily="34" charset="0"/>
              <a:buNone/>
            </a:pPr>
            <a:r>
              <a:rPr lang="en-GB" sz="1400" dirty="0">
                <a:hlinkClick r:id="rId23"/>
              </a:rPr>
              <a:t>Health Careers – Agenda for Change pay rates</a:t>
            </a:r>
            <a:endParaRPr lang="en-GB" sz="1400" dirty="0"/>
          </a:p>
          <a:p>
            <a:pPr marL="0" indent="0">
              <a:buFont typeface="Arial" panose="020B0604020202020204" pitchFamily="34" charset="0"/>
              <a:buNone/>
            </a:pPr>
            <a:r>
              <a:rPr lang="en-GB" sz="1400" dirty="0">
                <a:hlinkClick r:id="rId24"/>
              </a:rPr>
              <a:t>Royal College of Nursing – Advice on the Agenda for Change</a:t>
            </a:r>
            <a:endParaRPr lang="en-GB" sz="1400" dirty="0"/>
          </a:p>
        </p:txBody>
      </p:sp>
      <p:sp>
        <p:nvSpPr>
          <p:cNvPr id="19" name="Rectangle 18">
            <a:extLst>
              <a:ext uri="{FF2B5EF4-FFF2-40B4-BE49-F238E27FC236}">
                <a16:creationId xmlns:a16="http://schemas.microsoft.com/office/drawing/2014/main" id="{AE1FA07F-24EA-4E26-A4C3-5FF9C935B5AD}"/>
              </a:ext>
            </a:extLst>
          </p:cNvPr>
          <p:cNvSpPr/>
          <p:nvPr/>
        </p:nvSpPr>
        <p:spPr>
          <a:xfrm>
            <a:off x="3153664" y="5195374"/>
            <a:ext cx="5619439" cy="284142"/>
          </a:xfrm>
          <a:prstGeom prst="rect">
            <a:avLst/>
          </a:prstGeom>
          <a:solidFill>
            <a:srgbClr val="BE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Other helpful resources</a:t>
            </a:r>
          </a:p>
        </p:txBody>
      </p:sp>
    </p:spTree>
    <p:extLst>
      <p:ext uri="{BB962C8B-B14F-4D97-AF65-F5344CB8AC3E}">
        <p14:creationId xmlns:p14="http://schemas.microsoft.com/office/powerpoint/2010/main" val="369241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255F-3CB6-4094-9FB2-752A75C3AFD9}"/>
              </a:ext>
            </a:extLst>
          </p:cNvPr>
          <p:cNvSpPr>
            <a:spLocks noGrp="1"/>
          </p:cNvSpPr>
          <p:nvPr>
            <p:ph type="title"/>
          </p:nvPr>
        </p:nvSpPr>
        <p:spPr>
          <a:xfrm>
            <a:off x="1689725" y="3135874"/>
            <a:ext cx="10080000" cy="611649"/>
          </a:xfrm>
        </p:spPr>
        <p:txBody>
          <a:bodyPr>
            <a:normAutofit/>
          </a:bodyPr>
          <a:lstStyle/>
          <a:p>
            <a:r>
              <a:rPr lang="en-US" sz="2400" b="1" dirty="0"/>
              <a:t>Getting Started</a:t>
            </a:r>
          </a:p>
        </p:txBody>
      </p:sp>
    </p:spTree>
    <p:extLst>
      <p:ext uri="{BB962C8B-B14F-4D97-AF65-F5344CB8AC3E}">
        <p14:creationId xmlns:p14="http://schemas.microsoft.com/office/powerpoint/2010/main" val="255140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2273FE93-60CE-4F07-8E7B-847539D216EB}"/>
              </a:ext>
            </a:extLst>
          </p:cNvPr>
          <p:cNvPicPr>
            <a:picLocks noChangeAspect="1"/>
          </p:cNvPicPr>
          <p:nvPr/>
        </p:nvPicPr>
        <p:blipFill rotWithShape="1">
          <a:blip r:embed="rId2"/>
          <a:srcRect l="5048" t="5040" r="74042"/>
          <a:stretch/>
        </p:blipFill>
        <p:spPr>
          <a:xfrm>
            <a:off x="3712728" y="1726904"/>
            <a:ext cx="1872160" cy="4251050"/>
          </a:xfrm>
          <a:prstGeom prst="rect">
            <a:avLst/>
          </a:prstGeom>
        </p:spPr>
      </p:pic>
      <p:pic>
        <p:nvPicPr>
          <p:cNvPr id="42" name="Picture 41">
            <a:extLst>
              <a:ext uri="{FF2B5EF4-FFF2-40B4-BE49-F238E27FC236}">
                <a16:creationId xmlns:a16="http://schemas.microsoft.com/office/drawing/2014/main" id="{A946FF16-2BFC-4411-A408-E03F9B21EDBE}"/>
              </a:ext>
            </a:extLst>
          </p:cNvPr>
          <p:cNvPicPr>
            <a:picLocks noChangeAspect="1"/>
          </p:cNvPicPr>
          <p:nvPr/>
        </p:nvPicPr>
        <p:blipFill rotWithShape="1">
          <a:blip r:embed="rId2"/>
          <a:srcRect l="71405" t="5865" r="4519"/>
          <a:stretch/>
        </p:blipFill>
        <p:spPr>
          <a:xfrm>
            <a:off x="5286788" y="1740447"/>
            <a:ext cx="2167591" cy="4237507"/>
          </a:xfrm>
          <a:prstGeom prst="rect">
            <a:avLst/>
          </a:prstGeom>
        </p:spPr>
      </p:pic>
      <p:sp>
        <p:nvSpPr>
          <p:cNvPr id="3" name="Title 2">
            <a:extLst>
              <a:ext uri="{FF2B5EF4-FFF2-40B4-BE49-F238E27FC236}">
                <a16:creationId xmlns:a16="http://schemas.microsoft.com/office/drawing/2014/main" id="{963DB5EB-E2EA-4781-ABB1-B3D8252F8710}"/>
              </a:ext>
            </a:extLst>
          </p:cNvPr>
          <p:cNvSpPr>
            <a:spLocks noGrp="1"/>
          </p:cNvSpPr>
          <p:nvPr>
            <p:ph type="title"/>
          </p:nvPr>
        </p:nvSpPr>
        <p:spPr/>
        <p:txBody>
          <a:bodyPr/>
          <a:lstStyle/>
          <a:p>
            <a:r>
              <a:rPr lang="en-GB" dirty="0"/>
              <a:t>How do I get started?</a:t>
            </a:r>
          </a:p>
        </p:txBody>
      </p:sp>
      <p:sp>
        <p:nvSpPr>
          <p:cNvPr id="7" name="Rectangle: Rounded Corners 6">
            <a:extLst>
              <a:ext uri="{FF2B5EF4-FFF2-40B4-BE49-F238E27FC236}">
                <a16:creationId xmlns:a16="http://schemas.microsoft.com/office/drawing/2014/main" id="{EB1786C1-940C-48EA-B0FC-3F35EB1BA8CF}"/>
              </a:ext>
            </a:extLst>
          </p:cNvPr>
          <p:cNvSpPr/>
          <p:nvPr/>
        </p:nvSpPr>
        <p:spPr>
          <a:xfrm>
            <a:off x="3800911" y="5923377"/>
            <a:ext cx="3567954" cy="9114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I am considering another role in health or social care (now or at some point in the future) and would like to explore this in greater depth. Here are some things I should have in mind while exploring roles.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04ABC67-8015-488C-9ED9-BE0C9EDC5795}"/>
              </a:ext>
            </a:extLst>
          </p:cNvPr>
          <p:cNvPicPr>
            <a:picLocks noChangeAspect="1"/>
          </p:cNvPicPr>
          <p:nvPr/>
        </p:nvPicPr>
        <p:blipFill>
          <a:blip r:embed="rId3"/>
          <a:stretch>
            <a:fillRect/>
          </a:stretch>
        </p:blipFill>
        <p:spPr>
          <a:xfrm>
            <a:off x="9383688" y="3412400"/>
            <a:ext cx="2127000" cy="1705306"/>
          </a:xfrm>
          <a:prstGeom prst="rect">
            <a:avLst/>
          </a:prstGeom>
        </p:spPr>
      </p:pic>
      <p:sp>
        <p:nvSpPr>
          <p:cNvPr id="5" name="TextBox 4">
            <a:extLst>
              <a:ext uri="{FF2B5EF4-FFF2-40B4-BE49-F238E27FC236}">
                <a16:creationId xmlns:a16="http://schemas.microsoft.com/office/drawing/2014/main" id="{38E5892B-103D-4532-8C5D-B6708596C951}"/>
              </a:ext>
            </a:extLst>
          </p:cNvPr>
          <p:cNvSpPr txBox="1"/>
          <p:nvPr/>
        </p:nvSpPr>
        <p:spPr>
          <a:xfrm>
            <a:off x="9464248" y="3733694"/>
            <a:ext cx="19841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have I enjoyed the most about being a Vaccinator?</a:t>
            </a:r>
          </a:p>
        </p:txBody>
      </p:sp>
      <p:pic>
        <p:nvPicPr>
          <p:cNvPr id="16" name="Picture 15">
            <a:extLst>
              <a:ext uri="{FF2B5EF4-FFF2-40B4-BE49-F238E27FC236}">
                <a16:creationId xmlns:a16="http://schemas.microsoft.com/office/drawing/2014/main" id="{4A9230BD-B823-4111-8883-DE6C17A7BF33}"/>
              </a:ext>
            </a:extLst>
          </p:cNvPr>
          <p:cNvPicPr>
            <a:picLocks noChangeAspect="1"/>
          </p:cNvPicPr>
          <p:nvPr/>
        </p:nvPicPr>
        <p:blipFill>
          <a:blip r:embed="rId3"/>
          <a:stretch>
            <a:fillRect/>
          </a:stretch>
        </p:blipFill>
        <p:spPr>
          <a:xfrm flipH="1">
            <a:off x="1779837" y="1681981"/>
            <a:ext cx="1908737" cy="1764947"/>
          </a:xfrm>
          <a:prstGeom prst="rect">
            <a:avLst/>
          </a:prstGeom>
        </p:spPr>
      </p:pic>
      <p:sp>
        <p:nvSpPr>
          <p:cNvPr id="17" name="TextBox 16">
            <a:extLst>
              <a:ext uri="{FF2B5EF4-FFF2-40B4-BE49-F238E27FC236}">
                <a16:creationId xmlns:a16="http://schemas.microsoft.com/office/drawing/2014/main" id="{A73A5C22-41BE-4A8A-B941-2257BCE329B2}"/>
              </a:ext>
            </a:extLst>
          </p:cNvPr>
          <p:cNvSpPr txBox="1"/>
          <p:nvPr/>
        </p:nvSpPr>
        <p:spPr>
          <a:xfrm>
            <a:off x="1981543" y="1948267"/>
            <a:ext cx="15320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are my opportunities for employment?</a:t>
            </a:r>
          </a:p>
        </p:txBody>
      </p:sp>
      <p:pic>
        <p:nvPicPr>
          <p:cNvPr id="19" name="Picture 18">
            <a:extLst>
              <a:ext uri="{FF2B5EF4-FFF2-40B4-BE49-F238E27FC236}">
                <a16:creationId xmlns:a16="http://schemas.microsoft.com/office/drawing/2014/main" id="{654111F4-09C9-415C-BCED-248FD85144ED}"/>
              </a:ext>
            </a:extLst>
          </p:cNvPr>
          <p:cNvPicPr>
            <a:picLocks noChangeAspect="1"/>
          </p:cNvPicPr>
          <p:nvPr/>
        </p:nvPicPr>
        <p:blipFill>
          <a:blip r:embed="rId3"/>
          <a:stretch>
            <a:fillRect/>
          </a:stretch>
        </p:blipFill>
        <p:spPr>
          <a:xfrm flipH="1">
            <a:off x="1636132" y="5200975"/>
            <a:ext cx="1582069" cy="1635873"/>
          </a:xfrm>
          <a:prstGeom prst="rect">
            <a:avLst/>
          </a:prstGeom>
        </p:spPr>
      </p:pic>
      <p:sp>
        <p:nvSpPr>
          <p:cNvPr id="20" name="TextBox 19">
            <a:extLst>
              <a:ext uri="{FF2B5EF4-FFF2-40B4-BE49-F238E27FC236}">
                <a16:creationId xmlns:a16="http://schemas.microsoft.com/office/drawing/2014/main" id="{A66DF521-DF95-4C6B-84D8-6620E57628E9}"/>
              </a:ext>
            </a:extLst>
          </p:cNvPr>
          <p:cNvSpPr txBox="1"/>
          <p:nvPr/>
        </p:nvSpPr>
        <p:spPr>
          <a:xfrm>
            <a:off x="1671345" y="5557246"/>
            <a:ext cx="15320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are my aspirations?</a:t>
            </a:r>
          </a:p>
        </p:txBody>
      </p:sp>
      <p:pic>
        <p:nvPicPr>
          <p:cNvPr id="21" name="Picture 20">
            <a:extLst>
              <a:ext uri="{FF2B5EF4-FFF2-40B4-BE49-F238E27FC236}">
                <a16:creationId xmlns:a16="http://schemas.microsoft.com/office/drawing/2014/main" id="{E285AD67-9379-4BEB-B5B8-9A482C7B6B1C}"/>
              </a:ext>
            </a:extLst>
          </p:cNvPr>
          <p:cNvPicPr>
            <a:picLocks noChangeAspect="1"/>
          </p:cNvPicPr>
          <p:nvPr/>
        </p:nvPicPr>
        <p:blipFill>
          <a:blip r:embed="rId3"/>
          <a:stretch>
            <a:fillRect/>
          </a:stretch>
        </p:blipFill>
        <p:spPr>
          <a:xfrm flipH="1">
            <a:off x="1918776" y="3570007"/>
            <a:ext cx="1573582" cy="1764947"/>
          </a:xfrm>
          <a:prstGeom prst="rect">
            <a:avLst/>
          </a:prstGeom>
        </p:spPr>
      </p:pic>
      <p:sp>
        <p:nvSpPr>
          <p:cNvPr id="22" name="TextBox 21">
            <a:extLst>
              <a:ext uri="{FF2B5EF4-FFF2-40B4-BE49-F238E27FC236}">
                <a16:creationId xmlns:a16="http://schemas.microsoft.com/office/drawing/2014/main" id="{CDA406C4-2A1F-407C-9DAD-F55C7D3B8FA3}"/>
              </a:ext>
            </a:extLst>
          </p:cNvPr>
          <p:cNvSpPr txBox="1"/>
          <p:nvPr/>
        </p:nvSpPr>
        <p:spPr>
          <a:xfrm>
            <a:off x="2079538" y="3990815"/>
            <a:ext cx="13648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Will I need training?</a:t>
            </a:r>
          </a:p>
        </p:txBody>
      </p:sp>
      <p:pic>
        <p:nvPicPr>
          <p:cNvPr id="23" name="Picture 22">
            <a:extLst>
              <a:ext uri="{FF2B5EF4-FFF2-40B4-BE49-F238E27FC236}">
                <a16:creationId xmlns:a16="http://schemas.microsoft.com/office/drawing/2014/main" id="{24C06605-925B-497D-A206-2DE3C05D00BE}"/>
              </a:ext>
            </a:extLst>
          </p:cNvPr>
          <p:cNvPicPr>
            <a:picLocks noChangeAspect="1"/>
          </p:cNvPicPr>
          <p:nvPr/>
        </p:nvPicPr>
        <p:blipFill>
          <a:blip r:embed="rId3"/>
          <a:stretch>
            <a:fillRect/>
          </a:stretch>
        </p:blipFill>
        <p:spPr>
          <a:xfrm flipH="1">
            <a:off x="82755" y="2395611"/>
            <a:ext cx="1791321" cy="1764947"/>
          </a:xfrm>
          <a:prstGeom prst="rect">
            <a:avLst/>
          </a:prstGeom>
        </p:spPr>
      </p:pic>
      <p:sp>
        <p:nvSpPr>
          <p:cNvPr id="24" name="TextBox 23">
            <a:extLst>
              <a:ext uri="{FF2B5EF4-FFF2-40B4-BE49-F238E27FC236}">
                <a16:creationId xmlns:a16="http://schemas.microsoft.com/office/drawing/2014/main" id="{112F2777-BD67-4953-965E-C7B4EAC9BCE1}"/>
              </a:ext>
            </a:extLst>
          </p:cNvPr>
          <p:cNvSpPr txBox="1"/>
          <p:nvPr/>
        </p:nvSpPr>
        <p:spPr>
          <a:xfrm>
            <a:off x="192615" y="2789159"/>
            <a:ext cx="1610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do I want my working hours to be?</a:t>
            </a:r>
          </a:p>
        </p:txBody>
      </p:sp>
      <p:pic>
        <p:nvPicPr>
          <p:cNvPr id="25" name="Picture 24">
            <a:extLst>
              <a:ext uri="{FF2B5EF4-FFF2-40B4-BE49-F238E27FC236}">
                <a16:creationId xmlns:a16="http://schemas.microsoft.com/office/drawing/2014/main" id="{283A49F4-83B1-487C-947B-992549DBB5F3}"/>
              </a:ext>
            </a:extLst>
          </p:cNvPr>
          <p:cNvPicPr>
            <a:picLocks noChangeAspect="1"/>
          </p:cNvPicPr>
          <p:nvPr/>
        </p:nvPicPr>
        <p:blipFill>
          <a:blip r:embed="rId3"/>
          <a:stretch>
            <a:fillRect/>
          </a:stretch>
        </p:blipFill>
        <p:spPr>
          <a:xfrm flipH="1">
            <a:off x="94357" y="4321476"/>
            <a:ext cx="1573583" cy="1764947"/>
          </a:xfrm>
          <a:prstGeom prst="rect">
            <a:avLst/>
          </a:prstGeom>
        </p:spPr>
      </p:pic>
      <p:sp>
        <p:nvSpPr>
          <p:cNvPr id="26" name="TextBox 25">
            <a:extLst>
              <a:ext uri="{FF2B5EF4-FFF2-40B4-BE49-F238E27FC236}">
                <a16:creationId xmlns:a16="http://schemas.microsoft.com/office/drawing/2014/main" id="{D51E3E2A-51A6-4B7D-8F7C-F520C77F0705}"/>
              </a:ext>
            </a:extLst>
          </p:cNvPr>
          <p:cNvSpPr txBox="1"/>
          <p:nvPr/>
        </p:nvSpPr>
        <p:spPr>
          <a:xfrm>
            <a:off x="207872" y="4735259"/>
            <a:ext cx="13648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will I be supported?</a:t>
            </a:r>
          </a:p>
        </p:txBody>
      </p:sp>
      <p:pic>
        <p:nvPicPr>
          <p:cNvPr id="27" name="Picture 26">
            <a:extLst>
              <a:ext uri="{FF2B5EF4-FFF2-40B4-BE49-F238E27FC236}">
                <a16:creationId xmlns:a16="http://schemas.microsoft.com/office/drawing/2014/main" id="{5B4B9AE1-78EF-4939-A2FB-273BE13AE455}"/>
              </a:ext>
            </a:extLst>
          </p:cNvPr>
          <p:cNvPicPr>
            <a:picLocks noChangeAspect="1"/>
          </p:cNvPicPr>
          <p:nvPr/>
        </p:nvPicPr>
        <p:blipFill>
          <a:blip r:embed="rId3"/>
          <a:stretch>
            <a:fillRect/>
          </a:stretch>
        </p:blipFill>
        <p:spPr>
          <a:xfrm>
            <a:off x="10021764" y="4955446"/>
            <a:ext cx="1922406" cy="1764947"/>
          </a:xfrm>
          <a:prstGeom prst="rect">
            <a:avLst/>
          </a:prstGeom>
        </p:spPr>
      </p:pic>
      <p:sp>
        <p:nvSpPr>
          <p:cNvPr id="28" name="TextBox 27">
            <a:extLst>
              <a:ext uri="{FF2B5EF4-FFF2-40B4-BE49-F238E27FC236}">
                <a16:creationId xmlns:a16="http://schemas.microsoft.com/office/drawing/2014/main" id="{D265818A-3325-4477-9AB0-83B9764021CE}"/>
              </a:ext>
            </a:extLst>
          </p:cNvPr>
          <p:cNvSpPr txBox="1"/>
          <p:nvPr/>
        </p:nvSpPr>
        <p:spPr>
          <a:xfrm>
            <a:off x="10268424" y="5275128"/>
            <a:ext cx="14479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Will this impact on any welfare support I receive?</a:t>
            </a:r>
          </a:p>
        </p:txBody>
      </p:sp>
      <p:pic>
        <p:nvPicPr>
          <p:cNvPr id="29" name="Picture 28">
            <a:extLst>
              <a:ext uri="{FF2B5EF4-FFF2-40B4-BE49-F238E27FC236}">
                <a16:creationId xmlns:a16="http://schemas.microsoft.com/office/drawing/2014/main" id="{FC1918FF-7F7D-472B-8173-07CF351BA1ED}"/>
              </a:ext>
            </a:extLst>
          </p:cNvPr>
          <p:cNvPicPr>
            <a:picLocks noChangeAspect="1"/>
          </p:cNvPicPr>
          <p:nvPr/>
        </p:nvPicPr>
        <p:blipFill>
          <a:blip r:embed="rId3"/>
          <a:stretch>
            <a:fillRect/>
          </a:stretch>
        </p:blipFill>
        <p:spPr>
          <a:xfrm>
            <a:off x="7576362" y="1716456"/>
            <a:ext cx="2058461" cy="1764947"/>
          </a:xfrm>
          <a:prstGeom prst="rect">
            <a:avLst/>
          </a:prstGeom>
        </p:spPr>
      </p:pic>
      <p:sp>
        <p:nvSpPr>
          <p:cNvPr id="30" name="TextBox 29">
            <a:extLst>
              <a:ext uri="{FF2B5EF4-FFF2-40B4-BE49-F238E27FC236}">
                <a16:creationId xmlns:a16="http://schemas.microsoft.com/office/drawing/2014/main" id="{E09637E9-6206-46E0-ADD1-04A7ECE6756D}"/>
              </a:ext>
            </a:extLst>
          </p:cNvPr>
          <p:cNvSpPr txBox="1"/>
          <p:nvPr/>
        </p:nvSpPr>
        <p:spPr>
          <a:xfrm>
            <a:off x="7812794" y="1934079"/>
            <a:ext cx="16757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Based on my research, what roles would I be suitable for?</a:t>
            </a:r>
          </a:p>
        </p:txBody>
      </p:sp>
      <p:pic>
        <p:nvPicPr>
          <p:cNvPr id="31" name="Picture 30">
            <a:extLst>
              <a:ext uri="{FF2B5EF4-FFF2-40B4-BE49-F238E27FC236}">
                <a16:creationId xmlns:a16="http://schemas.microsoft.com/office/drawing/2014/main" id="{CAA0472B-82FD-4406-9225-C3EDD3EB8B02}"/>
              </a:ext>
            </a:extLst>
          </p:cNvPr>
          <p:cNvPicPr>
            <a:picLocks noChangeAspect="1"/>
          </p:cNvPicPr>
          <p:nvPr/>
        </p:nvPicPr>
        <p:blipFill>
          <a:blip r:embed="rId3"/>
          <a:stretch>
            <a:fillRect/>
          </a:stretch>
        </p:blipFill>
        <p:spPr>
          <a:xfrm>
            <a:off x="7445357" y="3605651"/>
            <a:ext cx="1711213" cy="1764947"/>
          </a:xfrm>
          <a:prstGeom prst="rect">
            <a:avLst/>
          </a:prstGeom>
        </p:spPr>
      </p:pic>
      <p:sp>
        <p:nvSpPr>
          <p:cNvPr id="32" name="TextBox 31">
            <a:extLst>
              <a:ext uri="{FF2B5EF4-FFF2-40B4-BE49-F238E27FC236}">
                <a16:creationId xmlns:a16="http://schemas.microsoft.com/office/drawing/2014/main" id="{B9D909A5-A18B-4B3E-ADB8-FCDA4028F9A5}"/>
              </a:ext>
            </a:extLst>
          </p:cNvPr>
          <p:cNvSpPr txBox="1"/>
          <p:nvPr/>
        </p:nvSpPr>
        <p:spPr>
          <a:xfrm>
            <a:off x="8231379" y="5437593"/>
            <a:ext cx="14479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setting do I want to work in?</a:t>
            </a:r>
          </a:p>
        </p:txBody>
      </p:sp>
      <p:pic>
        <p:nvPicPr>
          <p:cNvPr id="33" name="Picture 32">
            <a:extLst>
              <a:ext uri="{FF2B5EF4-FFF2-40B4-BE49-F238E27FC236}">
                <a16:creationId xmlns:a16="http://schemas.microsoft.com/office/drawing/2014/main" id="{9E87CF2E-FBB6-4335-A081-FE0F367CA5B9}"/>
              </a:ext>
            </a:extLst>
          </p:cNvPr>
          <p:cNvPicPr>
            <a:picLocks noChangeAspect="1"/>
          </p:cNvPicPr>
          <p:nvPr/>
        </p:nvPicPr>
        <p:blipFill>
          <a:blip r:embed="rId3"/>
          <a:stretch>
            <a:fillRect/>
          </a:stretch>
        </p:blipFill>
        <p:spPr>
          <a:xfrm>
            <a:off x="8065662" y="5034369"/>
            <a:ext cx="1763972" cy="1764947"/>
          </a:xfrm>
          <a:prstGeom prst="rect">
            <a:avLst/>
          </a:prstGeom>
        </p:spPr>
      </p:pic>
      <p:sp>
        <p:nvSpPr>
          <p:cNvPr id="34" name="TextBox 33">
            <a:extLst>
              <a:ext uri="{FF2B5EF4-FFF2-40B4-BE49-F238E27FC236}">
                <a16:creationId xmlns:a16="http://schemas.microsoft.com/office/drawing/2014/main" id="{85512723-702E-45D1-9D35-E058487664E9}"/>
              </a:ext>
            </a:extLst>
          </p:cNvPr>
          <p:cNvSpPr txBox="1"/>
          <p:nvPr/>
        </p:nvSpPr>
        <p:spPr>
          <a:xfrm>
            <a:off x="7578457" y="3989883"/>
            <a:ext cx="15000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Why do I want to work in the NHS?</a:t>
            </a:r>
          </a:p>
        </p:txBody>
      </p:sp>
      <p:pic>
        <p:nvPicPr>
          <p:cNvPr id="39" name="Picture 38">
            <a:extLst>
              <a:ext uri="{FF2B5EF4-FFF2-40B4-BE49-F238E27FC236}">
                <a16:creationId xmlns:a16="http://schemas.microsoft.com/office/drawing/2014/main" id="{DF7BD4D3-F569-4850-A5CA-07007D2A4714}"/>
              </a:ext>
            </a:extLst>
          </p:cNvPr>
          <p:cNvPicPr>
            <a:picLocks noChangeAspect="1"/>
          </p:cNvPicPr>
          <p:nvPr/>
        </p:nvPicPr>
        <p:blipFill>
          <a:blip r:embed="rId3"/>
          <a:stretch>
            <a:fillRect/>
          </a:stretch>
        </p:blipFill>
        <p:spPr>
          <a:xfrm>
            <a:off x="9877433" y="1753445"/>
            <a:ext cx="2121952" cy="1575164"/>
          </a:xfrm>
          <a:prstGeom prst="rect">
            <a:avLst/>
          </a:prstGeom>
        </p:spPr>
      </p:pic>
      <p:sp>
        <p:nvSpPr>
          <p:cNvPr id="40" name="TextBox 39">
            <a:extLst>
              <a:ext uri="{FF2B5EF4-FFF2-40B4-BE49-F238E27FC236}">
                <a16:creationId xmlns:a16="http://schemas.microsoft.com/office/drawing/2014/main" id="{4DC5DB9B-AB6A-4515-B802-B8A8EE856BC3}"/>
              </a:ext>
            </a:extLst>
          </p:cNvPr>
          <p:cNvSpPr txBox="1"/>
          <p:nvPr/>
        </p:nvSpPr>
        <p:spPr>
          <a:xfrm>
            <a:off x="9944005" y="1976841"/>
            <a:ext cx="19841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was my background before being part of the Vaccination programme?</a:t>
            </a:r>
          </a:p>
        </p:txBody>
      </p:sp>
      <p:sp>
        <p:nvSpPr>
          <p:cNvPr id="35" name="TextBox 34">
            <a:extLst>
              <a:ext uri="{FF2B5EF4-FFF2-40B4-BE49-F238E27FC236}">
                <a16:creationId xmlns:a16="http://schemas.microsoft.com/office/drawing/2014/main" id="{85262DB2-2308-453D-B40F-AB180A28251A}"/>
              </a:ext>
            </a:extLst>
          </p:cNvPr>
          <p:cNvSpPr txBox="1"/>
          <p:nvPr/>
        </p:nvSpPr>
        <p:spPr>
          <a:xfrm>
            <a:off x="288000" y="911601"/>
            <a:ext cx="11570625" cy="738664"/>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This guidance will help you to reflect on and discuss what you might like to do in the future in health and social care and what options might be available to you. Take some time to consider where you are today and then use some of the thoughts below to guide your exploration and career conversation later on. Remember this is about you and what you might like to achieve in the future.</a:t>
            </a:r>
          </a:p>
        </p:txBody>
      </p:sp>
    </p:spTree>
    <p:extLst>
      <p:ext uri="{BB962C8B-B14F-4D97-AF65-F5344CB8AC3E}">
        <p14:creationId xmlns:p14="http://schemas.microsoft.com/office/powerpoint/2010/main" val="301235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E7924-7988-4AA8-BF05-189B1F38640D}"/>
              </a:ext>
            </a:extLst>
          </p:cNvPr>
          <p:cNvSpPr>
            <a:spLocks noGrp="1"/>
          </p:cNvSpPr>
          <p:nvPr>
            <p:ph type="title"/>
          </p:nvPr>
        </p:nvSpPr>
        <p:spPr/>
        <p:txBody>
          <a:bodyPr>
            <a:normAutofit/>
          </a:bodyPr>
          <a:lstStyle/>
          <a:p>
            <a:r>
              <a:rPr lang="en-GB" dirty="0">
                <a:latin typeface="Arial"/>
                <a:cs typeface="Arial"/>
              </a:rPr>
              <a:t>Why stay in the NHS?</a:t>
            </a:r>
            <a:endParaRPr lang="en-GB" dirty="0"/>
          </a:p>
        </p:txBody>
      </p:sp>
      <p:sp>
        <p:nvSpPr>
          <p:cNvPr id="18" name="Content Placeholder 2">
            <a:extLst>
              <a:ext uri="{FF2B5EF4-FFF2-40B4-BE49-F238E27FC236}">
                <a16:creationId xmlns:a16="http://schemas.microsoft.com/office/drawing/2014/main" id="{CF5CB599-BF4E-430E-B9C6-FBAD1B5115CD}"/>
              </a:ext>
            </a:extLst>
          </p:cNvPr>
          <p:cNvSpPr txBox="1">
            <a:spLocks/>
          </p:cNvSpPr>
          <p:nvPr/>
        </p:nvSpPr>
        <p:spPr>
          <a:xfrm>
            <a:off x="288000" y="775843"/>
            <a:ext cx="11591889" cy="9114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3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TextBox 5">
            <a:extLst>
              <a:ext uri="{FF2B5EF4-FFF2-40B4-BE49-F238E27FC236}">
                <a16:creationId xmlns:a16="http://schemas.microsoft.com/office/drawing/2014/main" id="{B38B9134-75ED-4EED-83BC-1EB7159D2F8D}"/>
              </a:ext>
            </a:extLst>
          </p:cNvPr>
          <p:cNvSpPr txBox="1"/>
          <p:nvPr/>
        </p:nvSpPr>
        <p:spPr>
          <a:xfrm>
            <a:off x="335626" y="945129"/>
            <a:ext cx="11522999" cy="307777"/>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The NHS is an incredibly rewarding place to work – you can truly make a difference to people’s daily lives. </a:t>
            </a:r>
          </a:p>
        </p:txBody>
      </p:sp>
      <p:sp>
        <p:nvSpPr>
          <p:cNvPr id="7" name="TextBox 6">
            <a:extLst>
              <a:ext uri="{FF2B5EF4-FFF2-40B4-BE49-F238E27FC236}">
                <a16:creationId xmlns:a16="http://schemas.microsoft.com/office/drawing/2014/main" id="{5AAEDD47-E797-48DD-8082-CCA63D5D17BC}"/>
              </a:ext>
            </a:extLst>
          </p:cNvPr>
          <p:cNvSpPr txBox="1"/>
          <p:nvPr/>
        </p:nvSpPr>
        <p:spPr>
          <a:xfrm>
            <a:off x="287999" y="1330173"/>
            <a:ext cx="5642360" cy="1384995"/>
          </a:xfrm>
          <a:prstGeom prst="rect">
            <a:avLst/>
          </a:prstGeom>
          <a:noFill/>
        </p:spPr>
        <p:txBody>
          <a:bodyPr wrap="square" rtlCol="0">
            <a:spAutoFit/>
          </a:bodyPr>
          <a:lstStyle/>
          <a:p>
            <a:pPr>
              <a:defRPr/>
            </a:pPr>
            <a:r>
              <a:rPr lang="en-GB" sz="1400" dirty="0">
                <a:solidFill>
                  <a:srgbClr val="000000"/>
                </a:solidFill>
                <a:latin typeface="Arial"/>
                <a:cs typeface="Arial"/>
              </a:rPr>
              <a:t>Take a look at these videos to find out more about why many people choose to work in the NHS.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Use </a:t>
            </a:r>
            <a:r>
              <a:rPr kumimoji="0" lang="en-GB" sz="1400" b="0" i="0" u="none" strike="noStrike" kern="1200" cap="none" spc="0" normalizeH="0" baseline="0" noProof="0" dirty="0">
                <a:ln>
                  <a:noFill/>
                </a:ln>
                <a:solidFill>
                  <a:srgbClr val="000000"/>
                </a:solidFill>
                <a:effectLst/>
                <a:uLnTx/>
                <a:uFillTx/>
                <a:latin typeface="Arial"/>
                <a:ea typeface="+mn-ea"/>
                <a:cs typeface="Arial"/>
                <a:hlinkClick r:id="rId5"/>
              </a:rPr>
              <a:t>this website </a:t>
            </a:r>
            <a:r>
              <a:rPr kumimoji="0" lang="en-GB" sz="1400" b="0" i="0" u="none" strike="noStrike" kern="1200" cap="none" spc="0" normalizeH="0" baseline="0" noProof="0" dirty="0">
                <a:ln>
                  <a:noFill/>
                </a:ln>
                <a:solidFill>
                  <a:srgbClr val="000000"/>
                </a:solidFill>
                <a:effectLst/>
                <a:uLnTx/>
                <a:uFillTx/>
                <a:latin typeface="Arial"/>
                <a:ea typeface="+mn-ea"/>
                <a:cs typeface="Arial"/>
              </a:rPr>
              <a:t>to find out more about the many benefits of working in the NHS, including competitive pay, flexible benefit packages, and opportunities for learning and development.</a:t>
            </a:r>
          </a:p>
        </p:txBody>
      </p:sp>
      <p:pic>
        <p:nvPicPr>
          <p:cNvPr id="2" name="Online Media 1" title="We are the NHS: then, now, always. (Female VO, 120 seconds)">
            <a:hlinkClick r:id="rId6"/>
            <a:extLst>
              <a:ext uri="{FF2B5EF4-FFF2-40B4-BE49-F238E27FC236}">
                <a16:creationId xmlns:a16="http://schemas.microsoft.com/office/drawing/2014/main" id="{085F455B-1657-4E99-A653-CB30317B56C3}"/>
              </a:ext>
            </a:extLst>
          </p:cNvPr>
          <p:cNvPicPr>
            <a:picLocks noRot="1" noChangeAspect="1"/>
          </p:cNvPicPr>
          <p:nvPr>
            <a:videoFile r:link="rId1"/>
          </p:nvPr>
        </p:nvPicPr>
        <p:blipFill>
          <a:blip r:embed="rId7"/>
          <a:stretch>
            <a:fillRect/>
          </a:stretch>
        </p:blipFill>
        <p:spPr>
          <a:xfrm>
            <a:off x="395673" y="2810418"/>
            <a:ext cx="5372081" cy="3035226"/>
          </a:xfrm>
          <a:prstGeom prst="rect">
            <a:avLst/>
          </a:prstGeom>
        </p:spPr>
      </p:pic>
      <p:pic>
        <p:nvPicPr>
          <p:cNvPr id="9" name="Online Media 4" title="Cradle to Grave">
            <a:hlinkClick r:id="rId8"/>
            <a:extLst>
              <a:ext uri="{FF2B5EF4-FFF2-40B4-BE49-F238E27FC236}">
                <a16:creationId xmlns:a16="http://schemas.microsoft.com/office/drawing/2014/main" id="{A0FD8592-817B-4D81-99AD-0566CE100360}"/>
              </a:ext>
            </a:extLst>
          </p:cNvPr>
          <p:cNvPicPr>
            <a:picLocks noRot="1" noChangeAspect="1"/>
          </p:cNvPicPr>
          <p:nvPr>
            <a:videoFile r:link="rId2"/>
          </p:nvPr>
        </p:nvPicPr>
        <p:blipFill>
          <a:blip r:embed="rId9"/>
          <a:stretch>
            <a:fillRect/>
          </a:stretch>
        </p:blipFill>
        <p:spPr>
          <a:xfrm>
            <a:off x="6165248" y="1530822"/>
            <a:ext cx="5479753" cy="3095634"/>
          </a:xfrm>
          <a:prstGeom prst="rect">
            <a:avLst/>
          </a:prstGeom>
        </p:spPr>
      </p:pic>
      <p:sp>
        <p:nvSpPr>
          <p:cNvPr id="10" name="TextBox 9">
            <a:extLst>
              <a:ext uri="{FF2B5EF4-FFF2-40B4-BE49-F238E27FC236}">
                <a16:creationId xmlns:a16="http://schemas.microsoft.com/office/drawing/2014/main" id="{2F4454C2-5C11-48BE-AA0A-54C464A4A992}"/>
              </a:ext>
            </a:extLst>
          </p:cNvPr>
          <p:cNvSpPr txBox="1"/>
          <p:nvPr/>
        </p:nvSpPr>
        <p:spPr>
          <a:xfrm>
            <a:off x="358272" y="5809068"/>
            <a:ext cx="53720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Arial"/>
                <a:ea typeface="+mn-ea"/>
                <a:cs typeface="Arial"/>
                <a:hlinkClick r:id="rId6"/>
              </a:rPr>
              <a:t>NHS England and NHS Improvement - We are the NHS: then, now, always.</a:t>
            </a:r>
            <a:endParaRPr kumimoji="0" lang="en-GB" sz="1400" b="0" i="1" u="none" strike="noStrike" kern="1200" cap="none" spc="0" normalizeH="0" baseline="0" noProof="0" dirty="0">
              <a:ln>
                <a:noFill/>
              </a:ln>
              <a:solidFill>
                <a:srgbClr val="000000"/>
              </a:solidFill>
              <a:effectLst/>
              <a:uLnTx/>
              <a:uFillTx/>
              <a:latin typeface="Arial"/>
              <a:ea typeface="+mn-ea"/>
              <a:cs typeface="Arial"/>
            </a:endParaRPr>
          </a:p>
        </p:txBody>
      </p:sp>
      <p:sp>
        <p:nvSpPr>
          <p:cNvPr id="11" name="TextBox 10">
            <a:extLst>
              <a:ext uri="{FF2B5EF4-FFF2-40B4-BE49-F238E27FC236}">
                <a16:creationId xmlns:a16="http://schemas.microsoft.com/office/drawing/2014/main" id="{95275309-D982-45C8-8A28-C9815CB6A37F}"/>
              </a:ext>
            </a:extLst>
          </p:cNvPr>
          <p:cNvSpPr txBox="1"/>
          <p:nvPr/>
        </p:nvSpPr>
        <p:spPr>
          <a:xfrm>
            <a:off x="6160008" y="1247937"/>
            <a:ext cx="43622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Arial"/>
                <a:ea typeface="+mn-ea"/>
                <a:cs typeface="Arial"/>
                <a:hlinkClick r:id="rId8"/>
              </a:rPr>
              <a:t>Health Education England (HEE) - Cradle to Grave.</a:t>
            </a:r>
            <a:endParaRPr kumimoji="0" lang="en-GB" sz="1400" b="0" i="1" u="none" strike="noStrike" kern="1200" cap="none" spc="0" normalizeH="0" baseline="0" noProof="0" dirty="0">
              <a:ln>
                <a:noFill/>
              </a:ln>
              <a:solidFill>
                <a:srgbClr val="000000"/>
              </a:solidFill>
              <a:effectLst/>
              <a:uLnTx/>
              <a:uFillTx/>
              <a:latin typeface="Arial"/>
              <a:ea typeface="+mn-ea"/>
              <a:cs typeface="Arial"/>
            </a:endParaRPr>
          </a:p>
        </p:txBody>
      </p:sp>
      <p:sp>
        <p:nvSpPr>
          <p:cNvPr id="12" name="TextBox 11">
            <a:extLst>
              <a:ext uri="{FF2B5EF4-FFF2-40B4-BE49-F238E27FC236}">
                <a16:creationId xmlns:a16="http://schemas.microsoft.com/office/drawing/2014/main" id="{17CBF992-58C7-4708-A668-9A2AB70ED8B9}"/>
              </a:ext>
            </a:extLst>
          </p:cNvPr>
          <p:cNvSpPr txBox="1"/>
          <p:nvPr/>
        </p:nvSpPr>
        <p:spPr>
          <a:xfrm>
            <a:off x="5875428" y="4695116"/>
            <a:ext cx="5769573" cy="1969770"/>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rPr>
              <a:t>Further resources: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Visit </a:t>
            </a:r>
            <a:r>
              <a:rPr kumimoji="0" lang="en-GB" sz="1200" b="0" i="0" u="none" strike="noStrike" kern="1200" cap="none" spc="0" normalizeH="0" baseline="0" noProof="0" dirty="0">
                <a:ln>
                  <a:noFill/>
                </a:ln>
                <a:solidFill>
                  <a:srgbClr val="000000"/>
                </a:solidFill>
                <a:effectLst/>
                <a:uLnTx/>
                <a:uFillTx/>
                <a:latin typeface="Arial"/>
                <a:ea typeface="+mn-ea"/>
                <a:cs typeface="Arial"/>
                <a:hlinkClick r:id="rId10"/>
              </a:rPr>
              <a:t>this website </a:t>
            </a:r>
            <a:r>
              <a:rPr kumimoji="0" lang="en-GB" sz="1200" b="0" i="0" u="none" strike="noStrike" kern="1200" cap="none" spc="0" normalizeH="0" baseline="0" noProof="0" dirty="0">
                <a:ln>
                  <a:noFill/>
                </a:ln>
                <a:solidFill>
                  <a:srgbClr val="000000"/>
                </a:solidFill>
                <a:effectLst/>
                <a:uLnTx/>
                <a:uFillTx/>
                <a:latin typeface="Arial"/>
                <a:ea typeface="+mn-ea"/>
                <a:cs typeface="Arial"/>
              </a:rPr>
              <a:t>to find out more about what the NHS does and how it is structured.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Step Into the NHS also has </a:t>
            </a:r>
            <a:r>
              <a:rPr kumimoji="0" lang="en-GB" sz="1200" b="0" i="0" u="none" strike="noStrike" kern="1200" cap="none" spc="0" normalizeH="0" baseline="0" noProof="0" dirty="0">
                <a:ln>
                  <a:noFill/>
                </a:ln>
                <a:solidFill>
                  <a:srgbClr val="000000"/>
                </a:solidFill>
                <a:effectLst/>
                <a:uLnTx/>
                <a:uFillTx/>
                <a:latin typeface="Arial"/>
                <a:ea typeface="+mn-ea"/>
                <a:cs typeface="Arial"/>
                <a:hlinkClick r:id="rId11"/>
              </a:rPr>
              <a:t>this helpful webpage </a:t>
            </a:r>
            <a:r>
              <a:rPr kumimoji="0" lang="en-GB" sz="1200" b="0" i="0" u="none" strike="noStrike" kern="1200" cap="none" spc="0" normalizeH="0" baseline="0" noProof="0" dirty="0">
                <a:ln>
                  <a:noFill/>
                </a:ln>
                <a:solidFill>
                  <a:srgbClr val="000000"/>
                </a:solidFill>
                <a:effectLst/>
                <a:uLnTx/>
                <a:uFillTx/>
                <a:latin typeface="Arial"/>
                <a:ea typeface="+mn-ea"/>
                <a:cs typeface="Arial"/>
              </a:rPr>
              <a:t>which provides an overview of the history of the NHS and the breadth of opportunities within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hlinkClick r:id="rId12"/>
              </a:rPr>
              <a:t>This article </a:t>
            </a:r>
            <a:r>
              <a:rPr kumimoji="0" lang="en-GB" sz="1200" b="0" i="0" u="none" strike="noStrike" kern="1200" cap="none" spc="0" normalizeH="0" baseline="0" noProof="0" dirty="0">
                <a:ln>
                  <a:noFill/>
                </a:ln>
                <a:solidFill>
                  <a:srgbClr val="000000"/>
                </a:solidFill>
                <a:effectLst/>
                <a:uLnTx/>
                <a:uFillTx/>
                <a:latin typeface="Arial"/>
                <a:ea typeface="+mn-ea"/>
                <a:cs typeface="Arial"/>
              </a:rPr>
              <a:t>by NHS Professionals includes quotes from a variety of NHS staff explaining the reasons why they love working in the NHS.</a:t>
            </a:r>
          </a:p>
        </p:txBody>
      </p:sp>
    </p:spTree>
    <p:extLst>
      <p:ext uri="{BB962C8B-B14F-4D97-AF65-F5344CB8AC3E}">
        <p14:creationId xmlns:p14="http://schemas.microsoft.com/office/powerpoint/2010/main" val="406784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
                                        </p:tgtEl>
                                      </p:cBhvr>
                                    </p:cmd>
                                  </p:childTnLst>
                                </p:cTn>
                              </p:par>
                            </p:childTnLst>
                          </p:cTn>
                        </p:par>
                      </p:childTnLst>
                    </p:cTn>
                  </p:par>
                </p:childTnLst>
              </p:cTn>
              <p:nextCondLst>
                <p:cond evt="onClick" delay="0">
                  <p:tgtEl>
                    <p:spTgt spid="9"/>
                  </p:tgtEl>
                </p:cond>
              </p:nextCondLst>
            </p:seq>
            <p:video>
              <p:cMediaNode vol="80000">
                <p:cTn id="22" fill="hold" display="0">
                  <p:stCondLst>
                    <p:cond delay="indefinite"/>
                  </p:st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E7924-7988-4AA8-BF05-189B1F38640D}"/>
              </a:ext>
            </a:extLst>
          </p:cNvPr>
          <p:cNvSpPr>
            <a:spLocks noGrp="1"/>
          </p:cNvSpPr>
          <p:nvPr>
            <p:ph type="title"/>
          </p:nvPr>
        </p:nvSpPr>
        <p:spPr>
          <a:xfrm>
            <a:off x="190488" y="290946"/>
            <a:ext cx="10272238" cy="611649"/>
          </a:xfrm>
        </p:spPr>
        <p:txBody>
          <a:bodyPr>
            <a:normAutofit/>
          </a:bodyPr>
          <a:lstStyle/>
          <a:p>
            <a:r>
              <a:rPr lang="en-GB" dirty="0">
                <a:latin typeface="Arial"/>
                <a:cs typeface="Arial"/>
              </a:rPr>
              <a:t>What are the NHS values?</a:t>
            </a:r>
            <a:endParaRPr lang="en-GB" dirty="0"/>
          </a:p>
        </p:txBody>
      </p:sp>
      <p:pic>
        <p:nvPicPr>
          <p:cNvPr id="30" name="Picture 2" descr="NHS Constitution">
            <a:extLst>
              <a:ext uri="{FF2B5EF4-FFF2-40B4-BE49-F238E27FC236}">
                <a16:creationId xmlns:a16="http://schemas.microsoft.com/office/drawing/2014/main" id="{5140578D-ED59-4284-B583-1CF691C1CD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259" b="47739"/>
          <a:stretch/>
        </p:blipFill>
        <p:spPr bwMode="auto">
          <a:xfrm>
            <a:off x="168676" y="1275090"/>
            <a:ext cx="11700769" cy="318003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93C6F45-15E7-4DC1-B302-D482595D825C}"/>
              </a:ext>
            </a:extLst>
          </p:cNvPr>
          <p:cNvSpPr txBox="1"/>
          <p:nvPr/>
        </p:nvSpPr>
        <p:spPr>
          <a:xfrm>
            <a:off x="351378" y="4405722"/>
            <a:ext cx="1787995" cy="1615827"/>
          </a:xfrm>
          <a:prstGeom prst="rect">
            <a:avLst/>
          </a:prstGeom>
          <a:solidFill>
            <a:srgbClr val="FEFEFE"/>
          </a:solid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DA3E91"/>
                </a:solidFill>
                <a:effectLst/>
                <a:uLnTx/>
                <a:uFillTx/>
                <a:latin typeface="Arial" panose="020B0604020202020204" pitchFamily="34" charset="0"/>
                <a:ea typeface="+mn-ea"/>
                <a:cs typeface="Arial" panose="020B0604020202020204" pitchFamily="34" charset="0"/>
              </a:rPr>
              <a:t>Patients come first in everything we do.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DA3E9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DA3E91"/>
                </a:solidFill>
                <a:effectLst/>
                <a:uLnTx/>
                <a:uFillTx/>
                <a:latin typeface="Arial" panose="020B0604020202020204" pitchFamily="34" charset="0"/>
                <a:ea typeface="+mn-ea"/>
                <a:cs typeface="Arial" panose="020B0604020202020204" pitchFamily="34" charset="0"/>
              </a:rPr>
              <a:t>For example, we put the needs of patients before organisational boundaries to deliver excellent customer care. We speak up when things go wrong.</a:t>
            </a:r>
          </a:p>
        </p:txBody>
      </p:sp>
      <p:sp>
        <p:nvSpPr>
          <p:cNvPr id="32" name="TextBox 31">
            <a:extLst>
              <a:ext uri="{FF2B5EF4-FFF2-40B4-BE49-F238E27FC236}">
                <a16:creationId xmlns:a16="http://schemas.microsoft.com/office/drawing/2014/main" id="{0F08CE82-2502-43B5-9255-8B0BD1191745}"/>
              </a:ext>
            </a:extLst>
          </p:cNvPr>
          <p:cNvSpPr txBox="1"/>
          <p:nvPr/>
        </p:nvSpPr>
        <p:spPr>
          <a:xfrm>
            <a:off x="6061222" y="4405722"/>
            <a:ext cx="173240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EC4F58"/>
                </a:solidFill>
                <a:effectLst/>
                <a:uLnTx/>
                <a:uFillTx/>
                <a:latin typeface="Arial" panose="020B0604020202020204" pitchFamily="34" charset="0"/>
                <a:ea typeface="+mn-ea"/>
                <a:cs typeface="Arial" panose="020B0604020202020204" pitchFamily="34" charset="0"/>
              </a:rPr>
              <a:t>We ensure that compassion is central to the care we provide.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EC4F58"/>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C4F58"/>
                </a:solidFill>
                <a:effectLst/>
                <a:uLnTx/>
                <a:uFillTx/>
                <a:latin typeface="Arial" panose="020B0604020202020204" pitchFamily="34" charset="0"/>
                <a:ea typeface="+mn-ea"/>
                <a:cs typeface="Arial" panose="020B0604020202020204" pitchFamily="34" charset="0"/>
              </a:rPr>
              <a:t>For example, we search for the things we can do, however small, to give comfort and relieve suffering. We find time for patients, their families and carers, and our colleagues. </a:t>
            </a:r>
          </a:p>
        </p:txBody>
      </p:sp>
      <p:sp>
        <p:nvSpPr>
          <p:cNvPr id="33" name="TextBox 32">
            <a:extLst>
              <a:ext uri="{FF2B5EF4-FFF2-40B4-BE49-F238E27FC236}">
                <a16:creationId xmlns:a16="http://schemas.microsoft.com/office/drawing/2014/main" id="{AAB5B60C-11D4-4A26-964A-DE815A69E162}"/>
              </a:ext>
            </a:extLst>
          </p:cNvPr>
          <p:cNvSpPr txBox="1"/>
          <p:nvPr/>
        </p:nvSpPr>
        <p:spPr>
          <a:xfrm>
            <a:off x="2331755" y="4405722"/>
            <a:ext cx="1757571" cy="1954381"/>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We value every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For example, we respect their aspirations and commitments, and seek to understand their priorities, needs, abilities and limits. We are honest and open about our point of view and what we can and cannot do.</a:t>
            </a:r>
          </a:p>
        </p:txBody>
      </p:sp>
      <p:sp>
        <p:nvSpPr>
          <p:cNvPr id="34" name="TextBox 33">
            <a:extLst>
              <a:ext uri="{FF2B5EF4-FFF2-40B4-BE49-F238E27FC236}">
                <a16:creationId xmlns:a16="http://schemas.microsoft.com/office/drawing/2014/main" id="{461B13B8-054A-45DF-AE12-D48C6465802F}"/>
              </a:ext>
            </a:extLst>
          </p:cNvPr>
          <p:cNvSpPr txBox="1"/>
          <p:nvPr/>
        </p:nvSpPr>
        <p:spPr>
          <a:xfrm>
            <a:off x="4186426" y="4405722"/>
            <a:ext cx="1732408"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365CA5"/>
                </a:solidFill>
                <a:effectLst/>
                <a:uLnTx/>
                <a:uFillTx/>
                <a:latin typeface="Arial" panose="020B0604020202020204" pitchFamily="34" charset="0"/>
                <a:ea typeface="+mn-ea"/>
                <a:cs typeface="Arial" panose="020B0604020202020204" pitchFamily="34" charset="0"/>
              </a:rPr>
              <a:t>We strive to deliver quality care every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365CA5"/>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65CA5"/>
                </a:solidFill>
                <a:effectLst/>
                <a:uLnTx/>
                <a:uFillTx/>
                <a:latin typeface="Arial" panose="020B0604020202020204" pitchFamily="34" charset="0"/>
                <a:ea typeface="+mn-ea"/>
                <a:cs typeface="Arial" panose="020B0604020202020204" pitchFamily="34" charset="0"/>
              </a:rPr>
              <a:t>For example, we encourage feedback from patients, families, carers, staff and the public. We use this to improve the care we provide.</a:t>
            </a:r>
          </a:p>
        </p:txBody>
      </p:sp>
      <p:sp>
        <p:nvSpPr>
          <p:cNvPr id="35" name="TextBox 34">
            <a:extLst>
              <a:ext uri="{FF2B5EF4-FFF2-40B4-BE49-F238E27FC236}">
                <a16:creationId xmlns:a16="http://schemas.microsoft.com/office/drawing/2014/main" id="{76F42BE8-CBED-4043-9913-6DF66AB16671}"/>
              </a:ext>
            </a:extLst>
          </p:cNvPr>
          <p:cNvSpPr txBox="1"/>
          <p:nvPr/>
        </p:nvSpPr>
        <p:spPr>
          <a:xfrm>
            <a:off x="7843105" y="4405721"/>
            <a:ext cx="206698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AED0"/>
                </a:solidFill>
                <a:effectLst/>
                <a:uLnTx/>
                <a:uFillTx/>
                <a:latin typeface="Arial" panose="020B0604020202020204" pitchFamily="34" charset="0"/>
                <a:ea typeface="+mn-ea"/>
                <a:cs typeface="Arial" panose="020B0604020202020204" pitchFamily="34" charset="0"/>
              </a:rPr>
              <a:t>We strive to improve health and wellbeing.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AED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AED0"/>
                </a:solidFill>
                <a:effectLst/>
                <a:uLnTx/>
                <a:uFillTx/>
                <a:latin typeface="Arial" panose="020B0604020202020204" pitchFamily="34" charset="0"/>
                <a:ea typeface="+mn-ea"/>
                <a:cs typeface="Arial" panose="020B0604020202020204" pitchFamily="34" charset="0"/>
              </a:rPr>
              <a:t>For example, we cherish excellence and professionalism in clinical practice, service improvements and innovation. We recognise that all have a part to play in making ourselves, patients and our communities healthier.</a:t>
            </a:r>
          </a:p>
        </p:txBody>
      </p:sp>
      <p:sp>
        <p:nvSpPr>
          <p:cNvPr id="36" name="TextBox 35">
            <a:extLst>
              <a:ext uri="{FF2B5EF4-FFF2-40B4-BE49-F238E27FC236}">
                <a16:creationId xmlns:a16="http://schemas.microsoft.com/office/drawing/2014/main" id="{AB5DC481-9AC6-40F2-B98F-050E6D1C5DFB}"/>
              </a:ext>
            </a:extLst>
          </p:cNvPr>
          <p:cNvSpPr txBox="1"/>
          <p:nvPr/>
        </p:nvSpPr>
        <p:spPr>
          <a:xfrm>
            <a:off x="9860245" y="4405721"/>
            <a:ext cx="1875330" cy="19543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57909"/>
                </a:solidFill>
                <a:effectLst/>
                <a:uLnTx/>
                <a:uFillTx/>
                <a:latin typeface="Arial" panose="020B0604020202020204" pitchFamily="34" charset="0"/>
                <a:ea typeface="+mn-ea"/>
                <a:cs typeface="Arial" panose="020B0604020202020204" pitchFamily="34" charset="0"/>
              </a:rPr>
              <a:t>We maximise our resources for the benefit of the whole community.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F5790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57909"/>
                </a:solidFill>
                <a:effectLst/>
                <a:uLnTx/>
                <a:uFillTx/>
                <a:latin typeface="Arial" panose="020B0604020202020204" pitchFamily="34" charset="0"/>
                <a:ea typeface="+mn-ea"/>
                <a:cs typeface="Arial" panose="020B0604020202020204" pitchFamily="34" charset="0"/>
              </a:rPr>
              <a:t>For example, we make sure nobody is excluded, discriminated against or left behind. We accept that some people need more help, that difficult decisions have to be taken.</a:t>
            </a:r>
          </a:p>
        </p:txBody>
      </p:sp>
      <p:sp>
        <p:nvSpPr>
          <p:cNvPr id="17" name="TextBox 16">
            <a:extLst>
              <a:ext uri="{FF2B5EF4-FFF2-40B4-BE49-F238E27FC236}">
                <a16:creationId xmlns:a16="http://schemas.microsoft.com/office/drawing/2014/main" id="{3C932EC6-7CD1-4173-B88E-BA2ABCC9BC23}"/>
              </a:ext>
            </a:extLst>
          </p:cNvPr>
          <p:cNvSpPr txBox="1"/>
          <p:nvPr/>
        </p:nvSpPr>
        <p:spPr>
          <a:xfrm>
            <a:off x="288000" y="934080"/>
            <a:ext cx="11581445" cy="523220"/>
          </a:xfrm>
          <a:prstGeom prst="rect">
            <a:avLst/>
          </a:prstGeom>
          <a:solidFill>
            <a:srgbClr val="BED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When applying for a job in the NHS you will need to demonstrate the </a:t>
            </a:r>
            <a:r>
              <a:rPr kumimoji="0" lang="en-GB" sz="1400" b="0" i="0" u="none" strike="noStrike" kern="1200" cap="none" spc="0" normalizeH="0" baseline="0" noProof="0" dirty="0">
                <a:ln>
                  <a:noFill/>
                </a:ln>
                <a:solidFill>
                  <a:srgbClr val="000000"/>
                </a:solidFill>
                <a:effectLst/>
                <a:uLnTx/>
                <a:uFillTx/>
                <a:latin typeface="Arial"/>
                <a:ea typeface="+mn-ea"/>
                <a:cs typeface="Arial"/>
                <a:hlinkClick r:id="rId4"/>
              </a:rPr>
              <a:t>NHS Constitution</a:t>
            </a:r>
            <a:r>
              <a:rPr kumimoji="0" lang="en-GB" sz="1400" b="0" i="0" u="none" strike="noStrike" kern="1200" cap="none" spc="0" normalizeH="0" baseline="0" noProof="0" dirty="0">
                <a:ln>
                  <a:noFill/>
                </a:ln>
                <a:solidFill>
                  <a:srgbClr val="000000"/>
                </a:solidFill>
                <a:effectLst/>
                <a:uLnTx/>
                <a:uFillTx/>
                <a:latin typeface="Arial"/>
                <a:ea typeface="+mn-ea"/>
                <a:cs typeface="Arial"/>
              </a:rPr>
              <a:t> values. Think about any work experience or volunteering you have done in which you have demonstrated these values.</a:t>
            </a:r>
          </a:p>
        </p:txBody>
      </p:sp>
    </p:spTree>
    <p:extLst>
      <p:ext uri="{BB962C8B-B14F-4D97-AF65-F5344CB8AC3E}">
        <p14:creationId xmlns:p14="http://schemas.microsoft.com/office/powerpoint/2010/main" val="156607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255F-3CB6-4094-9FB2-752A75C3AFD9}"/>
              </a:ext>
            </a:extLst>
          </p:cNvPr>
          <p:cNvSpPr>
            <a:spLocks noGrp="1"/>
          </p:cNvSpPr>
          <p:nvPr>
            <p:ph type="title"/>
          </p:nvPr>
        </p:nvSpPr>
        <p:spPr>
          <a:xfrm>
            <a:off x="1689725" y="3135874"/>
            <a:ext cx="10080000" cy="611649"/>
          </a:xfrm>
        </p:spPr>
        <p:txBody>
          <a:bodyPr>
            <a:normAutofit/>
          </a:bodyPr>
          <a:lstStyle/>
          <a:p>
            <a:r>
              <a:rPr lang="en-US" sz="2400" b="1" dirty="0"/>
              <a:t>Careers in Health and Care</a:t>
            </a:r>
          </a:p>
        </p:txBody>
      </p:sp>
    </p:spTree>
    <p:extLst>
      <p:ext uri="{BB962C8B-B14F-4D97-AF65-F5344CB8AC3E}">
        <p14:creationId xmlns:p14="http://schemas.microsoft.com/office/powerpoint/2010/main" val="324148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F21A44B-5D43-498B-93DA-F0115659191C}"/>
              </a:ext>
            </a:extLst>
          </p:cNvPr>
          <p:cNvSpPr>
            <a:spLocks noGrp="1"/>
          </p:cNvSpPr>
          <p:nvPr>
            <p:ph sz="quarter" idx="10"/>
          </p:nvPr>
        </p:nvSpPr>
        <p:spPr>
          <a:xfrm>
            <a:off x="288000" y="946650"/>
            <a:ext cx="11556692" cy="468799"/>
          </a:xfrm>
          <a:solidFill>
            <a:srgbClr val="BEDFFF"/>
          </a:solidFill>
        </p:spPr>
        <p:txBody>
          <a:bodyPr vert="horz" lIns="91440" tIns="45720" rIns="91440" bIns="45720" rtlCol="0" anchor="t">
            <a:normAutofit lnSpcReduction="10000"/>
          </a:bodyPr>
          <a:lstStyle/>
          <a:p>
            <a:pPr marL="0" indent="0">
              <a:buNone/>
            </a:pPr>
            <a:r>
              <a:rPr lang="en-GB" dirty="0">
                <a:latin typeface="Arial"/>
                <a:cs typeface="Arial"/>
              </a:rPr>
              <a:t>The NHS isn’t only doctors and nurses. There are a wide variety of other roles which are critical to the delivery of quality services and care. This includes </a:t>
            </a:r>
            <a:r>
              <a:rPr lang="en-GB" b="1" dirty="0">
                <a:latin typeface="Arial"/>
                <a:cs typeface="Arial"/>
              </a:rPr>
              <a:t>clinical support roles, roles in social care </a:t>
            </a:r>
            <a:r>
              <a:rPr lang="en-GB" dirty="0">
                <a:latin typeface="Arial"/>
                <a:cs typeface="Arial"/>
              </a:rPr>
              <a:t>and </a:t>
            </a:r>
            <a:r>
              <a:rPr lang="en-GB" b="1" dirty="0">
                <a:latin typeface="Arial"/>
                <a:cs typeface="Arial"/>
              </a:rPr>
              <a:t>non-clinical roles </a:t>
            </a:r>
            <a:r>
              <a:rPr lang="en-GB" dirty="0">
                <a:latin typeface="Arial"/>
                <a:cs typeface="Arial"/>
              </a:rPr>
              <a:t>for those who are interested in non-patient-facing work. </a:t>
            </a:r>
          </a:p>
        </p:txBody>
      </p:sp>
      <p:sp>
        <p:nvSpPr>
          <p:cNvPr id="3" name="Title 2">
            <a:extLst>
              <a:ext uri="{FF2B5EF4-FFF2-40B4-BE49-F238E27FC236}">
                <a16:creationId xmlns:a16="http://schemas.microsoft.com/office/drawing/2014/main" id="{963DB5EB-E2EA-4781-ABB1-B3D8252F8710}"/>
              </a:ext>
            </a:extLst>
          </p:cNvPr>
          <p:cNvSpPr>
            <a:spLocks noGrp="1"/>
          </p:cNvSpPr>
          <p:nvPr>
            <p:ph type="title"/>
          </p:nvPr>
        </p:nvSpPr>
        <p:spPr>
          <a:xfrm>
            <a:off x="190488" y="290946"/>
            <a:ext cx="9896487" cy="611649"/>
          </a:xfrm>
        </p:spPr>
        <p:txBody>
          <a:bodyPr/>
          <a:lstStyle/>
          <a:p>
            <a:r>
              <a:rPr lang="en-GB" dirty="0"/>
              <a:t>What roles are there?</a:t>
            </a:r>
          </a:p>
        </p:txBody>
      </p:sp>
      <p:pic>
        <p:nvPicPr>
          <p:cNvPr id="10" name="Picture 9" descr="Graphical user interface, application, icon&#10;&#10;Description automatically generated">
            <a:extLst>
              <a:ext uri="{FF2B5EF4-FFF2-40B4-BE49-F238E27FC236}">
                <a16:creationId xmlns:a16="http://schemas.microsoft.com/office/drawing/2014/main" id="{8A65C702-2D6A-495F-8DA2-CBCB0331BBC0}"/>
              </a:ext>
            </a:extLst>
          </p:cNvPr>
          <p:cNvPicPr>
            <a:picLocks noChangeAspect="1"/>
          </p:cNvPicPr>
          <p:nvPr/>
        </p:nvPicPr>
        <p:blipFill rotWithShape="1">
          <a:blip r:embed="rId3"/>
          <a:srcRect l="7567" r="7687" b="9906"/>
          <a:stretch/>
        </p:blipFill>
        <p:spPr>
          <a:xfrm>
            <a:off x="2481994" y="1568219"/>
            <a:ext cx="5574990" cy="5294111"/>
          </a:xfrm>
          <a:prstGeom prst="rect">
            <a:avLst/>
          </a:prstGeom>
        </p:spPr>
      </p:pic>
      <p:graphicFrame>
        <p:nvGraphicFramePr>
          <p:cNvPr id="12" name="Table 12">
            <a:extLst>
              <a:ext uri="{FF2B5EF4-FFF2-40B4-BE49-F238E27FC236}">
                <a16:creationId xmlns:a16="http://schemas.microsoft.com/office/drawing/2014/main" id="{823DC468-298A-4496-9757-7A45E5FBEE9B}"/>
              </a:ext>
            </a:extLst>
          </p:cNvPr>
          <p:cNvGraphicFramePr>
            <a:graphicFrameLocks noGrp="1"/>
          </p:cNvGraphicFramePr>
          <p:nvPr>
            <p:extLst>
              <p:ext uri="{D42A27DB-BD31-4B8C-83A1-F6EECF244321}">
                <p14:modId xmlns:p14="http://schemas.microsoft.com/office/powerpoint/2010/main" val="2430931320"/>
              </p:ext>
            </p:extLst>
          </p:nvPr>
        </p:nvGraphicFramePr>
        <p:xfrm>
          <a:off x="7908627" y="1452986"/>
          <a:ext cx="4135889" cy="3657600"/>
        </p:xfrm>
        <a:graphic>
          <a:graphicData uri="http://schemas.openxmlformats.org/drawingml/2006/table">
            <a:tbl>
              <a:tblPr firstRow="1" bandRow="1">
                <a:tableStyleId>{5C22544A-7EE6-4342-B048-85BDC9FD1C3A}</a:tableStyleId>
              </a:tblPr>
              <a:tblGrid>
                <a:gridCol w="2322513">
                  <a:extLst>
                    <a:ext uri="{9D8B030D-6E8A-4147-A177-3AD203B41FA5}">
                      <a16:colId xmlns:a16="http://schemas.microsoft.com/office/drawing/2014/main" val="1121540661"/>
                    </a:ext>
                  </a:extLst>
                </a:gridCol>
                <a:gridCol w="1813376">
                  <a:extLst>
                    <a:ext uri="{9D8B030D-6E8A-4147-A177-3AD203B41FA5}">
                      <a16:colId xmlns:a16="http://schemas.microsoft.com/office/drawing/2014/main" val="976131929"/>
                    </a:ext>
                  </a:extLst>
                </a:gridCol>
              </a:tblGrid>
              <a:tr h="0">
                <a:tc gridSpan="2">
                  <a:txBody>
                    <a:bodyPr/>
                    <a:lstStyle/>
                    <a:p>
                      <a:pPr algn="ctr"/>
                      <a:r>
                        <a:rPr lang="en-GB" sz="1200" dirty="0">
                          <a:solidFill>
                            <a:schemeClr val="bg1"/>
                          </a:solidFill>
                          <a:latin typeface="Arial" panose="020B0604020202020204" pitchFamily="34" charset="0"/>
                          <a:cs typeface="Arial" panose="020B0604020202020204" pitchFamily="34" charset="0"/>
                        </a:rPr>
                        <a:t>Healthcare (Clinical) Support Roles</a:t>
                      </a:r>
                    </a:p>
                  </a:txBody>
                  <a:tcPr anchor="ctr">
                    <a:solidFill>
                      <a:srgbClr val="DF75A5"/>
                    </a:solidFill>
                  </a:tcPr>
                </a:tc>
                <a:tc hMerge="1">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anchor="ctr">
                    <a:solidFill>
                      <a:srgbClr val="B1E4F9"/>
                    </a:solidFill>
                  </a:tcPr>
                </a:tc>
                <a:extLst>
                  <a:ext uri="{0D108BD9-81ED-4DB2-BD59-A6C34878D82A}">
                    <a16:rowId xmlns:a16="http://schemas.microsoft.com/office/drawing/2014/main" val="2337435651"/>
                  </a:ext>
                </a:extLst>
              </a:tr>
              <a:tr h="1119999">
                <a:tc>
                  <a:txBody>
                    <a:bodyPr/>
                    <a:lstStyle/>
                    <a:p>
                      <a:pPr marL="171450" indent="-171450" fontAlgn="base">
                        <a:buFont typeface="Arial" panose="020B0604020202020204" pitchFamily="34" charset="0"/>
                        <a:buChar char="•"/>
                      </a:pPr>
                      <a:r>
                        <a:rPr lang="en-GB" sz="1050" dirty="0">
                          <a:latin typeface="Arial" panose="020B0604020202020204" pitchFamily="34" charset="0"/>
                          <a:cs typeface="Arial" panose="020B0604020202020204" pitchFamily="34" charset="0"/>
                        </a:rPr>
                        <a:t>Ambulance Care Assistant / Patient Transport Service Driver</a:t>
                      </a:r>
                      <a:r>
                        <a:rPr lang="en-US" sz="1050" dirty="0">
                          <a:latin typeface="Arial" panose="020B0604020202020204" pitchFamily="34" charset="0"/>
                          <a:cs typeface="Arial" panose="020B0604020202020204" pitchFamily="34" charset="0"/>
                        </a:rPr>
                        <a:t>​</a:t>
                      </a:r>
                      <a:endParaRPr lang="en-GB" sz="1050"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050" dirty="0">
                          <a:latin typeface="Arial" panose="020B0604020202020204" pitchFamily="34" charset="0"/>
                          <a:cs typeface="Arial" panose="020B0604020202020204" pitchFamily="34" charset="0"/>
                        </a:rPr>
                        <a:t>Call Handler / Emergency Medical Dispatcher</a:t>
                      </a:r>
                      <a:r>
                        <a:rPr lang="en-US" sz="1050" dirty="0">
                          <a:latin typeface="Arial" panose="020B0604020202020204" pitchFamily="34" charset="0"/>
                          <a:cs typeface="Arial" panose="020B0604020202020204" pitchFamily="34" charset="0"/>
                        </a:rPr>
                        <a:t>​</a:t>
                      </a:r>
                    </a:p>
                    <a:p>
                      <a:pPr marL="171450" indent="-171450" fontAlgn="base">
                        <a:buFont typeface="Arial" panose="020B0604020202020204" pitchFamily="34" charset="0"/>
                        <a:buChar char="•"/>
                      </a:pPr>
                      <a:r>
                        <a:rPr lang="en-GB" sz="1050" dirty="0">
                          <a:latin typeface="Arial" panose="020B0604020202020204" pitchFamily="34" charset="0"/>
                          <a:cs typeface="Arial" panose="020B0604020202020204" pitchFamily="34" charset="0"/>
                        </a:rPr>
                        <a:t>Cardiographer</a:t>
                      </a:r>
                      <a:r>
                        <a:rPr lang="en-US" sz="1050" dirty="0">
                          <a:latin typeface="Arial" panose="020B0604020202020204" pitchFamily="34" charset="0"/>
                          <a:cs typeface="Arial" panose="020B0604020202020204" pitchFamily="34" charset="0"/>
                        </a:rPr>
                        <a:t>​</a:t>
                      </a:r>
                      <a:endParaRPr lang="en-GB" sz="1050"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050" dirty="0">
                          <a:latin typeface="Arial" panose="020B0604020202020204" pitchFamily="34" charset="0"/>
                          <a:cs typeface="Arial" panose="020B0604020202020204" pitchFamily="34" charset="0"/>
                        </a:rPr>
                        <a:t>Creative Therapy Support Roles</a:t>
                      </a:r>
                      <a:r>
                        <a:rPr lang="en-US" sz="1050" dirty="0">
                          <a:latin typeface="Arial" panose="020B0604020202020204" pitchFamily="34" charset="0"/>
                          <a:cs typeface="Arial" panose="020B0604020202020204" pitchFamily="34" charset="0"/>
                        </a:rPr>
                        <a:t>​ </a:t>
                      </a:r>
                    </a:p>
                    <a:p>
                      <a:pPr marL="171450" indent="-171450" fontAlgn="base">
                        <a:buFont typeface="Arial" panose="020B0604020202020204" pitchFamily="34" charset="0"/>
                        <a:buChar char="•"/>
                      </a:pPr>
                      <a:r>
                        <a:rPr lang="en-GB" sz="1050" b="0" dirty="0">
                          <a:latin typeface="Arial" panose="020B0604020202020204" pitchFamily="34" charset="0"/>
                          <a:cs typeface="Arial" panose="020B0604020202020204" pitchFamily="34" charset="0"/>
                        </a:rPr>
                        <a:t>Dental Support Worker</a:t>
                      </a:r>
                      <a:r>
                        <a:rPr lang="en-US" sz="1050" b="0" dirty="0">
                          <a:latin typeface="Arial" panose="020B0604020202020204" pitchFamily="34" charset="0"/>
                          <a:cs typeface="Arial" panose="020B0604020202020204" pitchFamily="34" charset="0"/>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050" dirty="0">
                          <a:latin typeface="Arial" panose="020B0604020202020204" pitchFamily="34" charset="0"/>
                          <a:cs typeface="Arial" panose="020B0604020202020204" pitchFamily="34" charset="0"/>
                        </a:rPr>
                        <a:t>Dietetic Assistant</a:t>
                      </a:r>
                      <a:r>
                        <a:rPr lang="en-US" sz="1050" dirty="0">
                          <a:latin typeface="Arial" panose="020B0604020202020204" pitchFamily="34" charset="0"/>
                          <a:cs typeface="Arial" panose="020B0604020202020204" pitchFamily="34" charset="0"/>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050" b="0" dirty="0">
                          <a:latin typeface="Arial" panose="020B0604020202020204" pitchFamily="34" charset="0"/>
                          <a:cs typeface="Arial" panose="020B0604020202020204" pitchFamily="34" charset="0"/>
                        </a:rPr>
                        <a:t>Donor Carer</a:t>
                      </a:r>
                      <a:r>
                        <a:rPr lang="en-US" sz="1050" b="0" dirty="0">
                          <a:latin typeface="Arial" panose="020B0604020202020204" pitchFamily="34" charset="0"/>
                          <a:cs typeface="Arial" panose="020B0604020202020204" pitchFamily="34" charset="0"/>
                        </a:rPr>
                        <a:t>​</a:t>
                      </a:r>
                    </a:p>
                    <a:p>
                      <a:pPr marL="171450" indent="-171450" fontAlgn="base">
                        <a:buFont typeface="Arial" panose="020B0604020202020204" pitchFamily="34" charset="0"/>
                        <a:buChar char="•"/>
                      </a:pPr>
                      <a:r>
                        <a:rPr lang="en-GB" sz="1050" b="0" dirty="0">
                          <a:latin typeface="Arial" panose="020B0604020202020204" pitchFamily="34" charset="0"/>
                          <a:cs typeface="Arial" panose="020B0604020202020204" pitchFamily="34" charset="0"/>
                        </a:rPr>
                        <a:t>Emergency Care Assistant</a:t>
                      </a:r>
                      <a:endParaRPr lang="en-GB" sz="1050"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050" b="0" dirty="0">
                          <a:latin typeface="Arial" panose="020B0604020202020204" pitchFamily="34" charset="0"/>
                          <a:cs typeface="Arial" panose="020B0604020202020204" pitchFamily="34" charset="0"/>
                        </a:rPr>
                        <a:t>Healthcare Assistant</a:t>
                      </a:r>
                      <a:r>
                        <a:rPr lang="en-US" sz="1050" b="0" dirty="0">
                          <a:latin typeface="Arial" panose="020B0604020202020204" pitchFamily="34" charset="0"/>
                          <a:cs typeface="Arial" panose="020B0604020202020204" pitchFamily="34" charset="0"/>
                        </a:rPr>
                        <a:t>​ / Healthcare Support Worker</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050" b="0" dirty="0">
                          <a:latin typeface="Arial" panose="020B0604020202020204" pitchFamily="34" charset="0"/>
                          <a:cs typeface="Arial" panose="020B0604020202020204" pitchFamily="34" charset="0"/>
                        </a:rPr>
                        <a:t>Maternity Support Worker</a:t>
                      </a:r>
                      <a:r>
                        <a:rPr lang="en-US" sz="1050" b="0" dirty="0">
                          <a:latin typeface="Arial" panose="020B0604020202020204" pitchFamily="34" charset="0"/>
                          <a:cs typeface="Arial" panose="020B0604020202020204" pitchFamily="34" charset="0"/>
                        </a:rPr>
                        <a:t>​</a:t>
                      </a:r>
                    </a:p>
                    <a:p>
                      <a:pPr marL="171450" indent="-171450" fontAlgn="base">
                        <a:buFont typeface="Arial" panose="020B0604020202020204" pitchFamily="34" charset="0"/>
                        <a:buChar char="•"/>
                      </a:pPr>
                      <a:r>
                        <a:rPr lang="en-GB" sz="1050" b="0" dirty="0">
                          <a:latin typeface="Arial"/>
                          <a:cs typeface="Arial"/>
                        </a:rPr>
                        <a:t>Newborn Hearing Screener</a:t>
                      </a:r>
                      <a:r>
                        <a:rPr lang="en-US" sz="1050" b="0" dirty="0">
                          <a:latin typeface="Arial"/>
                          <a:cs typeface="Arial"/>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050" dirty="0">
                          <a:latin typeface="Arial" panose="020B0604020202020204" pitchFamily="34" charset="0"/>
                          <a:cs typeface="Arial" panose="020B0604020202020204" pitchFamily="34" charset="0"/>
                        </a:rPr>
                        <a:t>Occupational Therapy Support Worker</a:t>
                      </a:r>
                      <a:r>
                        <a:rPr lang="en-US" sz="1050" dirty="0">
                          <a:latin typeface="Arial" panose="020B0604020202020204" pitchFamily="34" charset="0"/>
                          <a:cs typeface="Arial" panose="020B0604020202020204" pitchFamily="34" charset="0"/>
                        </a:rPr>
                        <a:t>​</a:t>
                      </a:r>
                      <a:endParaRPr lang="en-US" sz="1050" b="0" dirty="0">
                        <a:latin typeface="Arial" panose="020B0604020202020204" pitchFamily="34" charset="0"/>
                        <a:cs typeface="Arial" panose="020B0604020202020204" pitchFamily="34" charset="0"/>
                      </a:endParaRPr>
                    </a:p>
                  </a:txBody>
                  <a:tcPr>
                    <a:solidFill>
                      <a:schemeClr val="bg2">
                        <a:lumMod val="95000"/>
                      </a:schemeClr>
                    </a:solidFill>
                  </a:tcPr>
                </a:tc>
                <a:tc>
                  <a:txBody>
                    <a:bodyPr/>
                    <a:lstStyle/>
                    <a:p>
                      <a:pPr marL="171450" indent="-171450" fontAlgn="base">
                        <a:buFont typeface="Arial" panose="020B0604020202020204" pitchFamily="34" charset="0"/>
                        <a:buChar char="•"/>
                      </a:pPr>
                      <a:r>
                        <a:rPr lang="en-GB" sz="1050" b="0" dirty="0">
                          <a:latin typeface="Arial" panose="020B0604020202020204" pitchFamily="34" charset="0"/>
                          <a:cs typeface="Arial" panose="020B0604020202020204" pitchFamily="34" charset="0"/>
                        </a:rPr>
                        <a:t>Orthopaedic Technician</a:t>
                      </a:r>
                      <a:r>
                        <a:rPr lang="en-US" sz="1050" b="0" dirty="0">
                          <a:latin typeface="Arial" panose="020B0604020202020204" pitchFamily="34" charset="0"/>
                          <a:cs typeface="Arial" panose="020B0604020202020204" pitchFamily="34" charset="0"/>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050" dirty="0">
                          <a:latin typeface="Arial" panose="020B0604020202020204" pitchFamily="34" charset="0"/>
                          <a:cs typeface="Arial" panose="020B0604020202020204" pitchFamily="34" charset="0"/>
                        </a:rPr>
                        <a:t>Orthotic Technician</a:t>
                      </a:r>
                      <a:r>
                        <a:rPr lang="en-US" sz="1050" dirty="0">
                          <a:latin typeface="Arial" panose="020B0604020202020204" pitchFamily="34" charset="0"/>
                          <a:cs typeface="Arial" panose="020B0604020202020204" pitchFamily="34" charset="0"/>
                        </a:rPr>
                        <a:t>​</a:t>
                      </a:r>
                      <a:endParaRPr lang="en-US" sz="1050" b="0"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050" b="0" dirty="0">
                          <a:latin typeface="Arial" panose="020B0604020202020204" pitchFamily="34" charset="0"/>
                          <a:cs typeface="Arial" panose="020B0604020202020204" pitchFamily="34" charset="0"/>
                        </a:rPr>
                        <a:t>Patient Transport Service Call Handler</a:t>
                      </a:r>
                      <a:r>
                        <a:rPr lang="en-US" sz="1050" b="0" dirty="0">
                          <a:latin typeface="Arial" panose="020B0604020202020204" pitchFamily="34" charset="0"/>
                          <a:cs typeface="Arial" panose="020B0604020202020204" pitchFamily="34" charset="0"/>
                        </a:rPr>
                        <a:t>​</a:t>
                      </a:r>
                      <a:endParaRPr lang="en-US" sz="1050" b="0" dirty="0">
                        <a:solidFill>
                          <a:srgbClr val="FF0000"/>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050" b="0" dirty="0">
                          <a:latin typeface="Arial" panose="020B0604020202020204" pitchFamily="34" charset="0"/>
                          <a:cs typeface="Arial" panose="020B0604020202020204" pitchFamily="34" charset="0"/>
                        </a:rPr>
                        <a:t>Pharmacy Assistant </a:t>
                      </a:r>
                    </a:p>
                    <a:p>
                      <a:pPr marL="171450" indent="-171450" fontAlgn="base">
                        <a:buFont typeface="Arial" panose="020B0604020202020204" pitchFamily="34" charset="0"/>
                        <a:buChar char="•"/>
                      </a:pPr>
                      <a:r>
                        <a:rPr lang="en-GB" sz="1050" b="0" dirty="0">
                          <a:latin typeface="Arial" panose="020B0604020202020204" pitchFamily="34" charset="0"/>
                          <a:cs typeface="Arial" panose="020B0604020202020204" pitchFamily="34" charset="0"/>
                        </a:rPr>
                        <a:t>Phlebotomist</a:t>
                      </a:r>
                      <a:r>
                        <a:rPr lang="en-US" sz="1050" b="0" dirty="0">
                          <a:latin typeface="Arial" panose="020B0604020202020204" pitchFamily="34" charset="0"/>
                          <a:cs typeface="Arial" panose="020B0604020202020204" pitchFamily="34" charset="0"/>
                        </a:rPr>
                        <a:t>​</a:t>
                      </a:r>
                    </a:p>
                    <a:p>
                      <a:pPr marL="171450" indent="-171450" fontAlgn="base">
                        <a:buFont typeface="Arial" panose="020B0604020202020204" pitchFamily="34" charset="0"/>
                        <a:buChar char="•"/>
                      </a:pPr>
                      <a:r>
                        <a:rPr lang="en-GB" sz="1050" dirty="0">
                          <a:latin typeface="Arial" panose="020B0604020202020204" pitchFamily="34" charset="0"/>
                          <a:cs typeface="Arial" panose="020B0604020202020204" pitchFamily="34" charset="0"/>
                        </a:rPr>
                        <a:t>Podiatry Assistant</a:t>
                      </a:r>
                      <a:r>
                        <a:rPr lang="en-US" sz="1050" dirty="0">
                          <a:latin typeface="Arial" panose="020B0604020202020204" pitchFamily="34" charset="0"/>
                          <a:cs typeface="Arial" panose="020B0604020202020204" pitchFamily="34" charset="0"/>
                        </a:rPr>
                        <a:t>​</a:t>
                      </a:r>
                    </a:p>
                    <a:p>
                      <a:pPr marL="171450" indent="-171450" fontAlgn="base">
                        <a:buFont typeface="Arial" panose="020B0604020202020204" pitchFamily="34" charset="0"/>
                        <a:buChar char="•"/>
                      </a:pPr>
                      <a:r>
                        <a:rPr lang="en-GB" sz="1050" dirty="0">
                          <a:latin typeface="Arial" panose="020B0604020202020204" pitchFamily="34" charset="0"/>
                          <a:cs typeface="Arial" panose="020B0604020202020204" pitchFamily="34" charset="0"/>
                        </a:rPr>
                        <a:t>Physiotherapy Assistant</a:t>
                      </a:r>
                    </a:p>
                    <a:p>
                      <a:pPr marL="171450" indent="-171450" fontAlgn="base">
                        <a:buFont typeface="Arial" panose="020B0604020202020204" pitchFamily="34" charset="0"/>
                        <a:buChar char="•"/>
                      </a:pPr>
                      <a:r>
                        <a:rPr lang="en-GB" sz="1050" dirty="0">
                          <a:latin typeface="Arial" panose="020B0604020202020204" pitchFamily="34" charset="0"/>
                          <a:cs typeface="Arial" panose="020B0604020202020204" pitchFamily="34" charset="0"/>
                        </a:rPr>
                        <a:t>Prosthetic Technician</a:t>
                      </a:r>
                      <a:r>
                        <a:rPr lang="en-US" sz="1050" dirty="0">
                          <a:latin typeface="Arial" panose="020B0604020202020204" pitchFamily="34" charset="0"/>
                          <a:cs typeface="Arial" panose="020B0604020202020204" pitchFamily="34" charset="0"/>
                        </a:rPr>
                        <a:t>​</a:t>
                      </a:r>
                    </a:p>
                    <a:p>
                      <a:pPr marL="171450" indent="-171450" fontAlgn="base">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Radiography Assistant </a:t>
                      </a:r>
                      <a:endParaRPr lang="en-US" sz="1050" b="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050" dirty="0">
                          <a:latin typeface="Arial" panose="020B0604020202020204" pitchFamily="34" charset="0"/>
                          <a:cs typeface="Arial" panose="020B0604020202020204" pitchFamily="34" charset="0"/>
                        </a:rPr>
                        <a:t>Speech and Language Therapy Assistant</a:t>
                      </a:r>
                      <a:r>
                        <a:rPr lang="en-US" sz="1050" dirty="0">
                          <a:latin typeface="Arial" panose="020B0604020202020204" pitchFamily="34" charset="0"/>
                          <a:cs typeface="Arial" panose="020B0604020202020204" pitchFamily="34" charset="0"/>
                        </a:rPr>
                        <a:t>​</a:t>
                      </a:r>
                    </a:p>
                    <a:p>
                      <a:pPr marL="171450" indent="-171450" fontAlgn="base">
                        <a:buFont typeface="Arial" panose="020B0604020202020204" pitchFamily="34" charset="0"/>
                        <a:buChar char="•"/>
                      </a:pPr>
                      <a:r>
                        <a:rPr lang="en-GB" sz="1050" dirty="0">
                          <a:latin typeface="Arial" panose="020B0604020202020204" pitchFamily="34" charset="0"/>
                          <a:cs typeface="Arial" panose="020B0604020202020204" pitchFamily="34" charset="0"/>
                        </a:rPr>
                        <a:t>Support, Time and Recovery Worker</a:t>
                      </a:r>
                      <a:r>
                        <a:rPr lang="en-US" sz="1050" dirty="0">
                          <a:latin typeface="Arial" panose="020B0604020202020204" pitchFamily="34" charset="0"/>
                          <a:cs typeface="Arial" panose="020B0604020202020204" pitchFamily="34" charset="0"/>
                        </a:rPr>
                        <a:t> </a:t>
                      </a:r>
                    </a:p>
                    <a:p>
                      <a:pPr marL="171450" indent="-171450" fontAlgn="base">
                        <a:buFont typeface="Arial" panose="020B0604020202020204" pitchFamily="34" charset="0"/>
                        <a:buChar char="•"/>
                      </a:pPr>
                      <a:r>
                        <a:rPr lang="en-GB" sz="1050" dirty="0">
                          <a:latin typeface="Arial" panose="020B0604020202020204" pitchFamily="34" charset="0"/>
                          <a:cs typeface="Arial" panose="020B0604020202020204" pitchFamily="34" charset="0"/>
                        </a:rPr>
                        <a:t>Theatre Support Worker</a:t>
                      </a:r>
                    </a:p>
                  </a:txBody>
                  <a:tcPr>
                    <a:solidFill>
                      <a:schemeClr val="bg2">
                        <a:lumMod val="95000"/>
                      </a:schemeClr>
                    </a:solidFill>
                  </a:tcPr>
                </a:tc>
                <a:extLst>
                  <a:ext uri="{0D108BD9-81ED-4DB2-BD59-A6C34878D82A}">
                    <a16:rowId xmlns:a16="http://schemas.microsoft.com/office/drawing/2014/main" val="3811271488"/>
                  </a:ext>
                </a:extLst>
              </a:tr>
              <a:tr h="407123">
                <a:tc gridSpan="2">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50" b="0" dirty="0">
                          <a:latin typeface="Arial"/>
                          <a:cs typeface="Arial"/>
                        </a:rPr>
                        <a:t>For an overview of the UK healthcare sector, visit the </a:t>
                      </a:r>
                      <a:r>
                        <a:rPr lang="en-US" sz="1050" b="0" dirty="0">
                          <a:latin typeface="Arial"/>
                          <a:cs typeface="Arial"/>
                          <a:hlinkClick r:id="rId4"/>
                        </a:rPr>
                        <a:t>Prospects website</a:t>
                      </a:r>
                      <a:r>
                        <a:rPr lang="en-US" sz="1050" b="0" dirty="0">
                          <a:latin typeface="Arial"/>
                          <a:cs typeface="Arial"/>
                        </a:rPr>
                        <a:t>. For more information about the wide range of clinical support roles available and their entry requirements, visit the </a:t>
                      </a:r>
                      <a:r>
                        <a:rPr lang="en-US" sz="1050" b="0" dirty="0">
                          <a:latin typeface="Arial"/>
                          <a:cs typeface="Arial"/>
                          <a:hlinkClick r:id="rId5"/>
                        </a:rPr>
                        <a:t>HealthCareers website</a:t>
                      </a:r>
                      <a:r>
                        <a:rPr lang="en-US" sz="1050" b="0" dirty="0">
                          <a:latin typeface="Arial"/>
                          <a:cs typeface="Arial"/>
                        </a:rPr>
                        <a:t>.</a:t>
                      </a:r>
                    </a:p>
                  </a:txBody>
                  <a:tcPr>
                    <a:solidFill>
                      <a:schemeClr val="bg2">
                        <a:lumMod val="95000"/>
                      </a:schemeClr>
                    </a:solidFill>
                  </a:tcPr>
                </a:tc>
                <a:tc hMerge="1">
                  <a:txBody>
                    <a:bodyPr/>
                    <a:lstStyle/>
                    <a:p>
                      <a:pPr marL="171450" indent="-171450" fontAlgn="base">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txBody>
                  <a:tcPr>
                    <a:solidFill>
                      <a:schemeClr val="bg2">
                        <a:lumMod val="95000"/>
                      </a:schemeClr>
                    </a:solidFill>
                  </a:tcPr>
                </a:tc>
                <a:extLst>
                  <a:ext uri="{0D108BD9-81ED-4DB2-BD59-A6C34878D82A}">
                    <a16:rowId xmlns:a16="http://schemas.microsoft.com/office/drawing/2014/main" val="3747693270"/>
                  </a:ext>
                </a:extLst>
              </a:tr>
            </a:tbl>
          </a:graphicData>
        </a:graphic>
      </p:graphicFrame>
      <p:graphicFrame>
        <p:nvGraphicFramePr>
          <p:cNvPr id="37" name="Table 12">
            <a:extLst>
              <a:ext uri="{FF2B5EF4-FFF2-40B4-BE49-F238E27FC236}">
                <a16:creationId xmlns:a16="http://schemas.microsoft.com/office/drawing/2014/main" id="{32865975-BE50-45D7-AAA9-2BAEE1C87323}"/>
              </a:ext>
            </a:extLst>
          </p:cNvPr>
          <p:cNvGraphicFramePr>
            <a:graphicFrameLocks noGrp="1"/>
          </p:cNvGraphicFramePr>
          <p:nvPr>
            <p:extLst>
              <p:ext uri="{D42A27DB-BD31-4B8C-83A1-F6EECF244321}">
                <p14:modId xmlns:p14="http://schemas.microsoft.com/office/powerpoint/2010/main" val="1080840484"/>
              </p:ext>
            </p:extLst>
          </p:nvPr>
        </p:nvGraphicFramePr>
        <p:xfrm>
          <a:off x="383458" y="4316670"/>
          <a:ext cx="4414684" cy="2286000"/>
        </p:xfrm>
        <a:graphic>
          <a:graphicData uri="http://schemas.openxmlformats.org/drawingml/2006/table">
            <a:tbl>
              <a:tblPr firstRow="1" bandRow="1">
                <a:tableStyleId>{5C22544A-7EE6-4342-B048-85BDC9FD1C3A}</a:tableStyleId>
              </a:tblPr>
              <a:tblGrid>
                <a:gridCol w="4414684">
                  <a:extLst>
                    <a:ext uri="{9D8B030D-6E8A-4147-A177-3AD203B41FA5}">
                      <a16:colId xmlns:a16="http://schemas.microsoft.com/office/drawing/2014/main" val="1121540661"/>
                    </a:ext>
                  </a:extLst>
                </a:gridCol>
              </a:tblGrid>
              <a:tr h="123781">
                <a:tc>
                  <a:txBody>
                    <a:bodyPr/>
                    <a:lstStyle/>
                    <a:p>
                      <a:pPr algn="ctr"/>
                      <a:r>
                        <a:rPr lang="en-GB" sz="1200" dirty="0">
                          <a:solidFill>
                            <a:schemeClr val="tx1"/>
                          </a:solidFill>
                          <a:latin typeface="Arial"/>
                          <a:cs typeface="Arial"/>
                        </a:rPr>
                        <a:t>Social Care Roles</a:t>
                      </a:r>
                    </a:p>
                  </a:txBody>
                  <a:tcPr anchor="ctr">
                    <a:solidFill>
                      <a:srgbClr val="B1E4F9"/>
                    </a:solidFill>
                  </a:tcPr>
                </a:tc>
                <a:extLst>
                  <a:ext uri="{0D108BD9-81ED-4DB2-BD59-A6C34878D82A}">
                    <a16:rowId xmlns:a16="http://schemas.microsoft.com/office/drawing/2014/main" val="2337435651"/>
                  </a:ext>
                </a:extLst>
              </a:tr>
              <a:tr h="1052941">
                <a:tc>
                  <a:txBody>
                    <a:bodyPr/>
                    <a:lstStyle/>
                    <a:p>
                      <a:pPr marL="171450" indent="-171450" fontAlgn="base">
                        <a:buFont typeface="Arial" panose="020B0604020202020204" pitchFamily="34" charset="0"/>
                        <a:buChar char="•"/>
                      </a:pPr>
                      <a:r>
                        <a:rPr lang="en-GB" sz="1050" dirty="0">
                          <a:latin typeface="Arial"/>
                          <a:cs typeface="Arial"/>
                        </a:rPr>
                        <a:t>Activities Worker / Coordinator</a:t>
                      </a:r>
                    </a:p>
                    <a:p>
                      <a:pPr marL="171450" indent="-171450" fontAlgn="base">
                        <a:buFont typeface="Arial" panose="020B0604020202020204" pitchFamily="34" charset="0"/>
                        <a:buChar char="•"/>
                      </a:pPr>
                      <a:r>
                        <a:rPr lang="en-GB" sz="1050" dirty="0">
                          <a:latin typeface="Arial"/>
                          <a:cs typeface="Arial"/>
                        </a:rPr>
                        <a:t>Care Worker</a:t>
                      </a:r>
                    </a:p>
                    <a:p>
                      <a:pPr marL="171450" indent="-171450" fontAlgn="base">
                        <a:buFont typeface="Arial" panose="020B0604020202020204" pitchFamily="34" charset="0"/>
                        <a:buChar char="•"/>
                      </a:pPr>
                      <a:r>
                        <a:rPr lang="en-GB" sz="1050" dirty="0">
                          <a:latin typeface="Arial"/>
                          <a:cs typeface="Arial"/>
                        </a:rPr>
                        <a:t>Community Transport Driver</a:t>
                      </a:r>
                    </a:p>
                    <a:p>
                      <a:pPr marL="171450" indent="-171450" fontAlgn="base">
                        <a:buFont typeface="Arial" panose="020B0604020202020204" pitchFamily="34" charset="0"/>
                        <a:buChar char="•"/>
                      </a:pPr>
                      <a:r>
                        <a:rPr lang="en-GB" sz="1050" dirty="0">
                          <a:latin typeface="Arial"/>
                          <a:cs typeface="Arial"/>
                        </a:rPr>
                        <a:t>Learning Mentor</a:t>
                      </a:r>
                    </a:p>
                    <a:p>
                      <a:pPr marL="171450" indent="-171450" fontAlgn="base">
                        <a:buFont typeface="Arial" panose="020B0604020202020204" pitchFamily="34" charset="0"/>
                        <a:buChar char="•"/>
                      </a:pPr>
                      <a:r>
                        <a:rPr lang="en-GB" sz="1050" dirty="0">
                          <a:latin typeface="Arial"/>
                          <a:cs typeface="Arial"/>
                        </a:rPr>
                        <a:t>Personal Assistant</a:t>
                      </a:r>
                    </a:p>
                    <a:p>
                      <a:pPr marL="171450" indent="-171450" fontAlgn="base">
                        <a:buFont typeface="Arial" panose="020B0604020202020204" pitchFamily="34" charset="0"/>
                        <a:buChar char="•"/>
                      </a:pPr>
                      <a:r>
                        <a:rPr lang="en-GB" sz="1050" dirty="0">
                          <a:latin typeface="Arial"/>
                          <a:cs typeface="Arial"/>
                        </a:rPr>
                        <a:t>Rehabilitation Worker</a:t>
                      </a:r>
                    </a:p>
                    <a:p>
                      <a:pPr marL="171450" indent="-171450" fontAlgn="base">
                        <a:buFont typeface="Arial" panose="020B0604020202020204" pitchFamily="34" charset="0"/>
                        <a:buChar char="•"/>
                      </a:pPr>
                      <a:r>
                        <a:rPr lang="en-GB" sz="1050" dirty="0">
                          <a:latin typeface="Arial"/>
                          <a:cs typeface="Arial"/>
                        </a:rPr>
                        <a:t>Social Work Assistant</a:t>
                      </a:r>
                    </a:p>
                    <a:p>
                      <a:pPr marL="0" indent="0" fontAlgn="base">
                        <a:buFont typeface="Arial" panose="020B0604020202020204" pitchFamily="34" charset="0"/>
                        <a:buNone/>
                      </a:pPr>
                      <a:endParaRPr lang="en-GB" sz="1050" dirty="0">
                        <a:latin typeface="Arial"/>
                        <a:cs typeface="Arial"/>
                      </a:endParaRPr>
                    </a:p>
                    <a:p>
                      <a:pPr marL="0" indent="0" fontAlgn="base">
                        <a:buFont typeface="Arial" panose="020B0604020202020204" pitchFamily="34" charset="0"/>
                        <a:buNone/>
                      </a:pPr>
                      <a:r>
                        <a:rPr lang="en-GB" sz="1050" dirty="0">
                          <a:latin typeface="Arial"/>
                          <a:cs typeface="Arial"/>
                        </a:rPr>
                        <a:t>To find out more about what it is like to work in Social Care and where to find opportunities, visit the </a:t>
                      </a:r>
                      <a:r>
                        <a:rPr lang="en-GB" sz="1050" dirty="0">
                          <a:latin typeface="Arial"/>
                          <a:cs typeface="Arial"/>
                          <a:hlinkClick r:id="rId6"/>
                        </a:rPr>
                        <a:t>Prospects website </a:t>
                      </a:r>
                      <a:r>
                        <a:rPr lang="en-GB" sz="1050" dirty="0">
                          <a:latin typeface="Arial"/>
                          <a:cs typeface="Arial"/>
                        </a:rPr>
                        <a:t>and the </a:t>
                      </a:r>
                      <a:r>
                        <a:rPr lang="en-GB" sz="1050" dirty="0">
                          <a:latin typeface="Arial"/>
                          <a:cs typeface="Arial"/>
                          <a:hlinkClick r:id="rId7"/>
                        </a:rPr>
                        <a:t>HealthCareers website</a:t>
                      </a:r>
                      <a:r>
                        <a:rPr lang="en-GB" sz="1050" dirty="0">
                          <a:latin typeface="Arial"/>
                          <a:cs typeface="Arial"/>
                        </a:rPr>
                        <a:t>. For information about support roles in Social Care and entry requirements, visit the </a:t>
                      </a:r>
                      <a:r>
                        <a:rPr lang="en-GB" sz="1050" dirty="0">
                          <a:latin typeface="Arial"/>
                          <a:cs typeface="Arial"/>
                          <a:hlinkClick r:id="rId8"/>
                        </a:rPr>
                        <a:t>ThinkCareCareers website</a:t>
                      </a:r>
                      <a:r>
                        <a:rPr lang="en-GB" sz="1050" dirty="0">
                          <a:latin typeface="Arial"/>
                          <a:cs typeface="Arial"/>
                        </a:rPr>
                        <a:t>.</a:t>
                      </a:r>
                    </a:p>
                  </a:txBody>
                  <a:tcPr>
                    <a:solidFill>
                      <a:schemeClr val="bg2">
                        <a:lumMod val="95000"/>
                      </a:schemeClr>
                    </a:solidFill>
                  </a:tcPr>
                </a:tc>
                <a:extLst>
                  <a:ext uri="{0D108BD9-81ED-4DB2-BD59-A6C34878D82A}">
                    <a16:rowId xmlns:a16="http://schemas.microsoft.com/office/drawing/2014/main" val="3811271488"/>
                  </a:ext>
                </a:extLst>
              </a:tr>
            </a:tbl>
          </a:graphicData>
        </a:graphic>
      </p:graphicFrame>
      <p:graphicFrame>
        <p:nvGraphicFramePr>
          <p:cNvPr id="39" name="Table 12">
            <a:extLst>
              <a:ext uri="{FF2B5EF4-FFF2-40B4-BE49-F238E27FC236}">
                <a16:creationId xmlns:a16="http://schemas.microsoft.com/office/drawing/2014/main" id="{D4149206-1405-449D-814F-4B1523117798}"/>
              </a:ext>
            </a:extLst>
          </p:cNvPr>
          <p:cNvGraphicFramePr>
            <a:graphicFrameLocks noGrp="1"/>
          </p:cNvGraphicFramePr>
          <p:nvPr>
            <p:extLst>
              <p:ext uri="{D42A27DB-BD31-4B8C-83A1-F6EECF244321}">
                <p14:modId xmlns:p14="http://schemas.microsoft.com/office/powerpoint/2010/main" val="1391427620"/>
              </p:ext>
            </p:extLst>
          </p:nvPr>
        </p:nvGraphicFramePr>
        <p:xfrm>
          <a:off x="5616198" y="5184545"/>
          <a:ext cx="4054480" cy="1645920"/>
        </p:xfrm>
        <a:graphic>
          <a:graphicData uri="http://schemas.openxmlformats.org/drawingml/2006/table">
            <a:tbl>
              <a:tblPr firstRow="1" bandRow="1">
                <a:tableStyleId>{5C22544A-7EE6-4342-B048-85BDC9FD1C3A}</a:tableStyleId>
              </a:tblPr>
              <a:tblGrid>
                <a:gridCol w="4054480">
                  <a:extLst>
                    <a:ext uri="{9D8B030D-6E8A-4147-A177-3AD203B41FA5}">
                      <a16:colId xmlns:a16="http://schemas.microsoft.com/office/drawing/2014/main" val="1121540661"/>
                    </a:ext>
                  </a:extLst>
                </a:gridCol>
              </a:tblGrid>
              <a:tr h="186321">
                <a:tc>
                  <a:txBody>
                    <a:bodyPr/>
                    <a:lstStyle/>
                    <a:p>
                      <a:pPr algn="ctr"/>
                      <a:r>
                        <a:rPr lang="en-GB" sz="1200" b="1" dirty="0">
                          <a:solidFill>
                            <a:schemeClr val="tx1"/>
                          </a:solidFill>
                          <a:latin typeface="Arial" panose="020B0604020202020204" pitchFamily="34" charset="0"/>
                          <a:cs typeface="Arial" panose="020B0604020202020204" pitchFamily="34" charset="0"/>
                        </a:rPr>
                        <a:t>Non-Clinical roles</a:t>
                      </a:r>
                    </a:p>
                  </a:txBody>
                  <a:tcPr anchor="ctr">
                    <a:solidFill>
                      <a:srgbClr val="F4DD45"/>
                    </a:solidFill>
                  </a:tcPr>
                </a:tc>
                <a:extLst>
                  <a:ext uri="{0D108BD9-81ED-4DB2-BD59-A6C34878D82A}">
                    <a16:rowId xmlns:a16="http://schemas.microsoft.com/office/drawing/2014/main" val="2337435651"/>
                  </a:ext>
                </a:extLst>
              </a:tr>
              <a:tr h="931603">
                <a:tc>
                  <a:txBody>
                    <a:bodyPr/>
                    <a:lstStyle/>
                    <a:p>
                      <a:pPr marL="171450" indent="-171450">
                        <a:buFont typeface="Arial" panose="020B0604020202020204" pitchFamily="34" charset="0"/>
                        <a:buChar char="•"/>
                      </a:pPr>
                      <a:r>
                        <a:rPr lang="en-GB" sz="1050" i="0" dirty="0">
                          <a:latin typeface="Arial" panose="020B0604020202020204" pitchFamily="34" charset="0"/>
                          <a:cs typeface="Arial" panose="020B0604020202020204" pitchFamily="34" charset="0"/>
                        </a:rPr>
                        <a:t>Administration and Business Support</a:t>
                      </a:r>
                    </a:p>
                    <a:p>
                      <a:pPr marL="171450" indent="-171450">
                        <a:buFont typeface="Arial" panose="020B0604020202020204" pitchFamily="34" charset="0"/>
                        <a:buChar char="•"/>
                      </a:pPr>
                      <a:r>
                        <a:rPr lang="en-GB" sz="1050" i="0" dirty="0">
                          <a:latin typeface="Arial" panose="020B0604020202020204" pitchFamily="34" charset="0"/>
                          <a:cs typeface="Arial" panose="020B0604020202020204" pitchFamily="34" charset="0"/>
                        </a:rPr>
                        <a:t>Support Services (e.g. Equipment, Health &amp; Safety)</a:t>
                      </a:r>
                    </a:p>
                    <a:p>
                      <a:pPr marL="171450" indent="-171450">
                        <a:buFont typeface="Arial" panose="020B0604020202020204" pitchFamily="34" charset="0"/>
                        <a:buChar char="•"/>
                      </a:pPr>
                      <a:r>
                        <a:rPr lang="en-GB" sz="1050" i="0" dirty="0">
                          <a:latin typeface="Arial" panose="020B0604020202020204" pitchFamily="34" charset="0"/>
                          <a:cs typeface="Arial" panose="020B0604020202020204" pitchFamily="34" charset="0"/>
                        </a:rPr>
                        <a:t>Domestic Services (e.g. Catering &amp; Hospitality)</a:t>
                      </a:r>
                    </a:p>
                    <a:p>
                      <a:pPr marL="171450" indent="-171450">
                        <a:buFont typeface="Arial" panose="020B0604020202020204" pitchFamily="34" charset="0"/>
                        <a:buChar char="•"/>
                      </a:pPr>
                      <a:r>
                        <a:rPr lang="en-GB" sz="1050" i="0" dirty="0">
                          <a:latin typeface="Arial" panose="020B0604020202020204" pitchFamily="34" charset="0"/>
                          <a:cs typeface="Arial" panose="020B0604020202020204" pitchFamily="34" charset="0"/>
                        </a:rPr>
                        <a:t>Estates Services (e.g. Facilities)</a:t>
                      </a:r>
                    </a:p>
                    <a:p>
                      <a:pPr marL="171450" indent="-171450">
                        <a:buFont typeface="Arial" panose="020B0604020202020204" pitchFamily="34" charset="0"/>
                        <a:buChar char="•"/>
                      </a:pPr>
                      <a:r>
                        <a:rPr lang="en-GB" sz="1050" i="0" dirty="0">
                          <a:latin typeface="Arial" panose="020B0604020202020204" pitchFamily="34" charset="0"/>
                          <a:cs typeface="Arial" panose="020B0604020202020204" pitchFamily="34" charset="0"/>
                        </a:rPr>
                        <a:t>Corporate Services (e.g. HR, Finance, IT)</a:t>
                      </a:r>
                    </a:p>
                    <a:p>
                      <a:pPr marL="0" indent="0">
                        <a:buFont typeface="Arial" panose="020B0604020202020204" pitchFamily="34" charset="0"/>
                        <a:buNone/>
                      </a:pPr>
                      <a:endParaRPr lang="en-GB" sz="1050" b="0" i="0" kern="1200" dirty="0">
                        <a:solidFill>
                          <a:schemeClr val="dk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050" b="0" i="0" kern="1200" dirty="0">
                          <a:solidFill>
                            <a:schemeClr val="dk1"/>
                          </a:solidFill>
                          <a:effectLst/>
                          <a:latin typeface="Arial"/>
                          <a:ea typeface="+mn-ea"/>
                          <a:cs typeface="Arial"/>
                        </a:rPr>
                        <a:t>For more information about non-clinical roles in the healthcare sector and entry requirements, visit the </a:t>
                      </a:r>
                      <a:r>
                        <a:rPr lang="en-GB" sz="1050" b="0" i="0" kern="1200" dirty="0">
                          <a:solidFill>
                            <a:schemeClr val="dk1"/>
                          </a:solidFill>
                          <a:effectLst/>
                          <a:latin typeface="Arial"/>
                          <a:ea typeface="+mn-ea"/>
                          <a:cs typeface="Arial"/>
                          <a:hlinkClick r:id="rId9"/>
                        </a:rPr>
                        <a:t>HealthCareers website</a:t>
                      </a:r>
                      <a:r>
                        <a:rPr lang="en-GB" sz="1050" b="0" i="0" kern="1200" dirty="0">
                          <a:solidFill>
                            <a:schemeClr val="dk1"/>
                          </a:solidFill>
                          <a:effectLst/>
                          <a:latin typeface="Arial"/>
                          <a:ea typeface="+mn-ea"/>
                          <a:cs typeface="Arial"/>
                        </a:rPr>
                        <a:t>.</a:t>
                      </a:r>
                    </a:p>
                  </a:txBody>
                  <a:tcPr>
                    <a:solidFill>
                      <a:schemeClr val="bg2">
                        <a:lumMod val="95000"/>
                      </a:schemeClr>
                    </a:solidFill>
                  </a:tcPr>
                </a:tc>
                <a:extLst>
                  <a:ext uri="{0D108BD9-81ED-4DB2-BD59-A6C34878D82A}">
                    <a16:rowId xmlns:a16="http://schemas.microsoft.com/office/drawing/2014/main" val="3811271488"/>
                  </a:ext>
                </a:extLst>
              </a:tr>
            </a:tbl>
          </a:graphicData>
        </a:graphic>
      </p:graphicFrame>
      <p:sp>
        <p:nvSpPr>
          <p:cNvPr id="4" name="TextBox 3">
            <a:extLst>
              <a:ext uri="{FF2B5EF4-FFF2-40B4-BE49-F238E27FC236}">
                <a16:creationId xmlns:a16="http://schemas.microsoft.com/office/drawing/2014/main" id="{01E16A53-A081-4132-AEA0-C20C333EE732}"/>
              </a:ext>
            </a:extLst>
          </p:cNvPr>
          <p:cNvSpPr txBox="1"/>
          <p:nvPr/>
        </p:nvSpPr>
        <p:spPr>
          <a:xfrm>
            <a:off x="288000" y="1557732"/>
            <a:ext cx="4323538" cy="1107996"/>
          </a:xfrm>
          <a:prstGeom prst="rect">
            <a:avLst/>
          </a:prstGeom>
          <a:solidFill>
            <a:schemeClr val="bg2">
              <a:lumMod val="95000"/>
            </a:schemeClr>
          </a:solidFill>
        </p:spPr>
        <p:txBody>
          <a:bodyPr wrap="square" lIns="91440" tIns="45720" rIns="91440" bIns="45720" rtlCol="0" anchor="t">
            <a:spAutoFit/>
          </a:bodyPr>
          <a:lstStyle/>
          <a:p>
            <a:pPr>
              <a:defRPr/>
            </a:pPr>
            <a:r>
              <a:rPr kumimoji="0" lang="en-GB" sz="1100" b="0" i="0" u="none" strike="noStrike" kern="1200" cap="none" spc="0" normalizeH="0" baseline="0" noProof="0" dirty="0">
                <a:ln>
                  <a:noFill/>
                </a:ln>
                <a:solidFill>
                  <a:srgbClr val="000000"/>
                </a:solidFill>
                <a:effectLst/>
                <a:uLnTx/>
                <a:uFillTx/>
                <a:latin typeface="Arial"/>
                <a:ea typeface="+mn-ea"/>
                <a:cs typeface="Arial"/>
              </a:rPr>
              <a:t>Basic English and Maths skills are required for all of these roles and employers may ask for GCSEs or equivalent qualifications.</a:t>
            </a:r>
          </a:p>
          <a:p>
            <a:pPr>
              <a:defRPr/>
            </a:pPr>
            <a:r>
              <a:rPr lang="en-GB" sz="1100" dirty="0">
                <a:solidFill>
                  <a:srgbClr val="000000"/>
                </a:solidFill>
                <a:latin typeface="Arial"/>
                <a:cs typeface="Arial"/>
              </a:rPr>
              <a:t> </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a:defRPr/>
            </a:pPr>
            <a:r>
              <a:rPr lang="en-GB" sz="1100" dirty="0">
                <a:latin typeface="Arial"/>
                <a:cs typeface="Arial"/>
              </a:rPr>
              <a:t>Some roles require specific previous experience, however many only require some experience in health or care (in an employed, voluntary or personal capacity).</a:t>
            </a:r>
          </a:p>
        </p:txBody>
      </p:sp>
    </p:spTree>
    <p:extLst>
      <p:ext uri="{BB962C8B-B14F-4D97-AF65-F5344CB8AC3E}">
        <p14:creationId xmlns:p14="http://schemas.microsoft.com/office/powerpoint/2010/main" val="315797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F21A44B-5D43-498B-93DA-F0115659191C}"/>
              </a:ext>
            </a:extLst>
          </p:cNvPr>
          <p:cNvSpPr>
            <a:spLocks noGrp="1"/>
          </p:cNvSpPr>
          <p:nvPr>
            <p:ph sz="quarter" idx="10"/>
          </p:nvPr>
        </p:nvSpPr>
        <p:spPr>
          <a:xfrm>
            <a:off x="288000" y="949372"/>
            <a:ext cx="11556692" cy="513548"/>
          </a:xfrm>
          <a:solidFill>
            <a:srgbClr val="BEDFFF"/>
          </a:solidFill>
        </p:spPr>
        <p:txBody>
          <a:bodyPr vert="horz" lIns="91440" tIns="45720" rIns="91440" bIns="45720" rtlCol="0" anchor="t">
            <a:normAutofit/>
          </a:bodyPr>
          <a:lstStyle/>
          <a:p>
            <a:pPr marL="0" indent="0">
              <a:buNone/>
            </a:pPr>
            <a:r>
              <a:rPr lang="en-GB" dirty="0"/>
              <a:t>Healthcare support workers (HCSWs), or Healthcare Assistants (HCAs), play a crucial role in providing high quality and compassionate care to patients. They work as part of wider health or social care teams, working under the supervision of registered healthcare professionals. </a:t>
            </a:r>
            <a:endParaRPr lang="en-GB" i="1" dirty="0"/>
          </a:p>
        </p:txBody>
      </p:sp>
      <p:sp>
        <p:nvSpPr>
          <p:cNvPr id="3" name="Title 2">
            <a:extLst>
              <a:ext uri="{FF2B5EF4-FFF2-40B4-BE49-F238E27FC236}">
                <a16:creationId xmlns:a16="http://schemas.microsoft.com/office/drawing/2014/main" id="{963DB5EB-E2EA-4781-ABB1-B3D8252F8710}"/>
              </a:ext>
            </a:extLst>
          </p:cNvPr>
          <p:cNvSpPr>
            <a:spLocks noGrp="1"/>
          </p:cNvSpPr>
          <p:nvPr>
            <p:ph type="title"/>
          </p:nvPr>
        </p:nvSpPr>
        <p:spPr/>
        <p:txBody>
          <a:bodyPr/>
          <a:lstStyle/>
          <a:p>
            <a:r>
              <a:rPr lang="en-GB" dirty="0">
                <a:latin typeface="Arial"/>
                <a:cs typeface="Arial"/>
              </a:rPr>
              <a:t>What is a Healthcare Support Worker (HCSW) or Healthcare Assistant (HCA)?</a:t>
            </a:r>
          </a:p>
        </p:txBody>
      </p:sp>
      <p:pic>
        <p:nvPicPr>
          <p:cNvPr id="4" name="Online Media 3" title="Life as a healthcare support worker">
            <a:hlinkClick r:id="" action="ppaction://media"/>
            <a:extLst>
              <a:ext uri="{FF2B5EF4-FFF2-40B4-BE49-F238E27FC236}">
                <a16:creationId xmlns:a16="http://schemas.microsoft.com/office/drawing/2014/main" id="{0B7D1BDE-64EA-49E0-862B-DE330F77C4A9}"/>
              </a:ext>
            </a:extLst>
          </p:cNvPr>
          <p:cNvPicPr>
            <a:picLocks noRot="1" noChangeAspect="1"/>
          </p:cNvPicPr>
          <p:nvPr>
            <a:videoFile r:link="rId1"/>
          </p:nvPr>
        </p:nvPicPr>
        <p:blipFill>
          <a:blip r:embed="rId4"/>
          <a:stretch>
            <a:fillRect/>
          </a:stretch>
        </p:blipFill>
        <p:spPr>
          <a:xfrm>
            <a:off x="7094541" y="1996276"/>
            <a:ext cx="4759192" cy="2688944"/>
          </a:xfrm>
          <a:prstGeom prst="rect">
            <a:avLst/>
          </a:prstGeom>
        </p:spPr>
      </p:pic>
      <p:sp>
        <p:nvSpPr>
          <p:cNvPr id="7" name="TextBox 6">
            <a:extLst>
              <a:ext uri="{FF2B5EF4-FFF2-40B4-BE49-F238E27FC236}">
                <a16:creationId xmlns:a16="http://schemas.microsoft.com/office/drawing/2014/main" id="{F2D9AE03-2350-437A-BA07-DAFECE9AF363}"/>
              </a:ext>
            </a:extLst>
          </p:cNvPr>
          <p:cNvSpPr txBox="1"/>
          <p:nvPr/>
        </p:nvSpPr>
        <p:spPr>
          <a:xfrm>
            <a:off x="7057203" y="4704270"/>
            <a:ext cx="47774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0000"/>
                </a:solidFill>
                <a:latin typeface="Arial"/>
                <a:cs typeface="Arial"/>
                <a:hlinkClick r:id="rId5"/>
              </a:rPr>
              <a:t>NHS Health Careers – Life as a healthcare support worker</a:t>
            </a:r>
            <a:endParaRPr kumimoji="0" lang="en-GB" sz="1400" b="0" i="1" u="none" strike="noStrike" kern="1200" cap="none" spc="0" normalizeH="0" baseline="0" noProof="0" dirty="0">
              <a:ln>
                <a:noFill/>
              </a:ln>
              <a:solidFill>
                <a:srgbClr val="000000"/>
              </a:solidFill>
              <a:effectLst/>
              <a:uLnTx/>
              <a:uFillTx/>
              <a:latin typeface="Arial"/>
              <a:ea typeface="+mn-ea"/>
              <a:cs typeface="Arial"/>
            </a:endParaRPr>
          </a:p>
        </p:txBody>
      </p:sp>
      <p:sp>
        <p:nvSpPr>
          <p:cNvPr id="5" name="Rectangle 4">
            <a:extLst>
              <a:ext uri="{FF2B5EF4-FFF2-40B4-BE49-F238E27FC236}">
                <a16:creationId xmlns:a16="http://schemas.microsoft.com/office/drawing/2014/main" id="{BFF4CC89-9897-460C-ADE5-07CBEE25A3F8}"/>
              </a:ext>
            </a:extLst>
          </p:cNvPr>
          <p:cNvSpPr/>
          <p:nvPr/>
        </p:nvSpPr>
        <p:spPr>
          <a:xfrm>
            <a:off x="268216" y="1504815"/>
            <a:ext cx="6750125" cy="3701526"/>
          </a:xfrm>
          <a:prstGeom prst="rect">
            <a:avLst/>
          </a:prstGeom>
          <a:noFill/>
        </p:spPr>
        <p:txBody>
          <a:bodyPr wrap="square">
            <a:spAutoFit/>
          </a:bodyPr>
          <a:lstStyle/>
          <a:p>
            <a:pPr lvl="0">
              <a:lnSpc>
                <a:spcPct val="90000"/>
              </a:lnSpc>
              <a:spcBef>
                <a:spcPts val="1000"/>
              </a:spcBef>
            </a:pPr>
            <a:r>
              <a:rPr lang="en-GB" sz="1400" b="1" dirty="0">
                <a:solidFill>
                  <a:srgbClr val="000000"/>
                </a:solidFill>
                <a:latin typeface="Arial" panose="020B0604020202020204" pitchFamily="34" charset="0"/>
                <a:cs typeface="Arial" panose="020B0604020202020204" pitchFamily="34" charset="0"/>
              </a:rPr>
              <a:t>Where do they work?</a:t>
            </a:r>
          </a:p>
          <a:p>
            <a:pPr lvl="0">
              <a:lnSpc>
                <a:spcPct val="90000"/>
              </a:lnSpc>
              <a:spcBef>
                <a:spcPts val="1000"/>
              </a:spcBef>
            </a:pPr>
            <a:r>
              <a:rPr lang="en-GB" sz="1400" dirty="0">
                <a:solidFill>
                  <a:srgbClr val="000000"/>
                </a:solidFill>
                <a:latin typeface="Arial" panose="020B0604020202020204" pitchFamily="34" charset="0"/>
                <a:cs typeface="Arial" panose="020B0604020202020204" pitchFamily="34" charset="0"/>
              </a:rPr>
              <a:t>HCSWs or HCAs work in a wide variety of settings, including hospitals, GP practices, mental health units or in the community.</a:t>
            </a:r>
          </a:p>
          <a:p>
            <a:pPr lvl="0">
              <a:lnSpc>
                <a:spcPct val="90000"/>
              </a:lnSpc>
              <a:spcBef>
                <a:spcPts val="1000"/>
              </a:spcBef>
            </a:pPr>
            <a:endParaRPr lang="en-GB" sz="500" dirty="0">
              <a:solidFill>
                <a:srgbClr val="000000"/>
              </a:solidFill>
              <a:latin typeface="Arial" panose="020B0604020202020204" pitchFamily="34" charset="0"/>
              <a:cs typeface="Arial" panose="020B0604020202020204" pitchFamily="34" charset="0"/>
            </a:endParaRPr>
          </a:p>
          <a:p>
            <a:pPr lvl="0">
              <a:lnSpc>
                <a:spcPct val="90000"/>
              </a:lnSpc>
              <a:spcBef>
                <a:spcPts val="1000"/>
              </a:spcBef>
            </a:pPr>
            <a:r>
              <a:rPr lang="en-GB" sz="1400" b="1" dirty="0">
                <a:solidFill>
                  <a:srgbClr val="000000"/>
                </a:solidFill>
                <a:latin typeface="Arial" panose="020B0604020202020204" pitchFamily="34" charset="0"/>
                <a:cs typeface="Arial" panose="020B0604020202020204" pitchFamily="34" charset="0"/>
              </a:rPr>
              <a:t>What tasks to do they do?</a:t>
            </a:r>
          </a:p>
          <a:p>
            <a:pPr lvl="0">
              <a:lnSpc>
                <a:spcPct val="90000"/>
              </a:lnSpc>
              <a:spcBef>
                <a:spcPts val="1000"/>
              </a:spcBef>
            </a:pPr>
            <a:r>
              <a:rPr lang="en-GB" sz="1400" dirty="0">
                <a:solidFill>
                  <a:srgbClr val="000000"/>
                </a:solidFill>
                <a:latin typeface="Arial" panose="020B0604020202020204" pitchFamily="34" charset="0"/>
                <a:cs typeface="Arial" panose="020B0604020202020204" pitchFamily="34" charset="0"/>
              </a:rPr>
              <a:t>Typical duties of a HCSW or HCA include:</a:t>
            </a:r>
          </a:p>
          <a:p>
            <a:pPr marL="285750" lvl="0" indent="-285750">
              <a:lnSpc>
                <a:spcPct val="90000"/>
              </a:lnSpc>
              <a:spcBef>
                <a:spcPts val="1000"/>
              </a:spcBef>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Making sure patients are comfortable </a:t>
            </a:r>
          </a:p>
          <a:p>
            <a:pPr marL="285750" lvl="0" indent="-285750">
              <a:lnSpc>
                <a:spcPct val="90000"/>
              </a:lnSpc>
              <a:spcBef>
                <a:spcPts val="1000"/>
              </a:spcBef>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Helping patients move around</a:t>
            </a:r>
          </a:p>
          <a:p>
            <a:pPr marL="285750" lvl="0" indent="-285750">
              <a:lnSpc>
                <a:spcPct val="90000"/>
              </a:lnSpc>
              <a:spcBef>
                <a:spcPts val="1000"/>
              </a:spcBef>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Washing and dressing patients</a:t>
            </a:r>
          </a:p>
          <a:p>
            <a:pPr marL="285750" indent="-285750">
              <a:lnSpc>
                <a:spcPct val="90000"/>
              </a:lnSpc>
              <a:spcBef>
                <a:spcPts val="1000"/>
              </a:spcBef>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Taking basic observations and updating patient records</a:t>
            </a:r>
          </a:p>
          <a:p>
            <a:pPr marL="285750" lvl="0" indent="-285750">
              <a:lnSpc>
                <a:spcPct val="90000"/>
              </a:lnSpc>
              <a:spcBef>
                <a:spcPts val="1000"/>
              </a:spcBef>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Keeping departments tidy and ensuring equipment is clean</a:t>
            </a:r>
          </a:p>
          <a:p>
            <a:pPr marL="285750" lvl="0" indent="-285750">
              <a:lnSpc>
                <a:spcPct val="90000"/>
              </a:lnSpc>
              <a:spcBef>
                <a:spcPts val="1000"/>
              </a:spcBef>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Serving meals and helping patients eat</a:t>
            </a:r>
          </a:p>
        </p:txBody>
      </p:sp>
      <p:sp>
        <p:nvSpPr>
          <p:cNvPr id="8" name="Rectangle 7">
            <a:extLst>
              <a:ext uri="{FF2B5EF4-FFF2-40B4-BE49-F238E27FC236}">
                <a16:creationId xmlns:a16="http://schemas.microsoft.com/office/drawing/2014/main" id="{4C08EB14-CCEB-41EA-A932-33E934ABCBF4}"/>
              </a:ext>
            </a:extLst>
          </p:cNvPr>
          <p:cNvSpPr/>
          <p:nvPr/>
        </p:nvSpPr>
        <p:spPr>
          <a:xfrm>
            <a:off x="296790" y="6422364"/>
            <a:ext cx="11547901" cy="286232"/>
          </a:xfrm>
          <a:prstGeom prst="rect">
            <a:avLst/>
          </a:prstGeom>
          <a:solidFill>
            <a:srgbClr val="BEDFFF"/>
          </a:solidFill>
        </p:spPr>
        <p:txBody>
          <a:bodyPr wrap="square">
            <a:spAutoFit/>
          </a:bodyPr>
          <a:lstStyle/>
          <a:p>
            <a:pPr lvl="0">
              <a:lnSpc>
                <a:spcPct val="90000"/>
              </a:lnSpc>
              <a:spcBef>
                <a:spcPts val="1000"/>
              </a:spcBef>
            </a:pPr>
            <a:r>
              <a:rPr lang="en-GB" sz="1400" dirty="0">
                <a:solidFill>
                  <a:srgbClr val="000000"/>
                </a:solidFill>
                <a:latin typeface="Arial" panose="020B0604020202020204" pitchFamily="34" charset="0"/>
                <a:cs typeface="Arial" panose="020B0604020202020204" pitchFamily="34" charset="0"/>
              </a:rPr>
              <a:t>More information about Healthcare Support Workers is available on the </a:t>
            </a:r>
            <a:r>
              <a:rPr lang="en-GB" sz="1400" dirty="0">
                <a:solidFill>
                  <a:srgbClr val="000000"/>
                </a:solidFill>
                <a:latin typeface="Arial" panose="020B0604020202020204" pitchFamily="34" charset="0"/>
                <a:cs typeface="Arial" panose="020B0604020202020204" pitchFamily="34" charset="0"/>
                <a:hlinkClick r:id="rId6"/>
              </a:rPr>
              <a:t>Royal College of Nursing </a:t>
            </a:r>
            <a:r>
              <a:rPr lang="en-GB" sz="1400" dirty="0">
                <a:solidFill>
                  <a:srgbClr val="000000"/>
                </a:solidFill>
                <a:latin typeface="Arial" panose="020B0604020202020204" pitchFamily="34" charset="0"/>
                <a:cs typeface="Arial" panose="020B0604020202020204" pitchFamily="34" charset="0"/>
              </a:rPr>
              <a:t>and </a:t>
            </a:r>
            <a:r>
              <a:rPr lang="en-GB" sz="1400" dirty="0">
                <a:solidFill>
                  <a:srgbClr val="000000"/>
                </a:solidFill>
                <a:latin typeface="Arial" panose="020B0604020202020204" pitchFamily="34" charset="0"/>
                <a:cs typeface="Arial" panose="020B0604020202020204" pitchFamily="34" charset="0"/>
                <a:hlinkClick r:id="rId7"/>
              </a:rPr>
              <a:t>HealthCareers</a:t>
            </a:r>
            <a:r>
              <a:rPr lang="en-GB" sz="1400" dirty="0">
                <a:solidFill>
                  <a:srgbClr val="000000"/>
                </a:solidFill>
                <a:latin typeface="Arial" panose="020B0604020202020204" pitchFamily="34" charset="0"/>
                <a:cs typeface="Arial" panose="020B0604020202020204" pitchFamily="34" charset="0"/>
              </a:rPr>
              <a:t> websites.</a:t>
            </a:r>
          </a:p>
        </p:txBody>
      </p:sp>
      <p:sp>
        <p:nvSpPr>
          <p:cNvPr id="10" name="Rectangle 9">
            <a:extLst>
              <a:ext uri="{FF2B5EF4-FFF2-40B4-BE49-F238E27FC236}">
                <a16:creationId xmlns:a16="http://schemas.microsoft.com/office/drawing/2014/main" id="{A2EDC905-6412-421A-B20B-9BE286442052}"/>
              </a:ext>
            </a:extLst>
          </p:cNvPr>
          <p:cNvSpPr/>
          <p:nvPr/>
        </p:nvSpPr>
        <p:spPr>
          <a:xfrm>
            <a:off x="288000" y="5167497"/>
            <a:ext cx="11565733" cy="1190069"/>
          </a:xfrm>
          <a:prstGeom prst="rect">
            <a:avLst/>
          </a:prstGeom>
          <a:noFill/>
        </p:spPr>
        <p:txBody>
          <a:bodyPr wrap="square">
            <a:spAutoFit/>
          </a:bodyPr>
          <a:lstStyle/>
          <a:p>
            <a:pPr lvl="0">
              <a:lnSpc>
                <a:spcPct val="90000"/>
              </a:lnSpc>
              <a:spcBef>
                <a:spcPts val="1000"/>
              </a:spcBef>
            </a:pPr>
            <a:r>
              <a:rPr lang="en-GB" sz="1400" b="1" dirty="0">
                <a:solidFill>
                  <a:srgbClr val="000000"/>
                </a:solidFill>
                <a:latin typeface="Arial" panose="020B0604020202020204" pitchFamily="34" charset="0"/>
                <a:cs typeface="Arial" panose="020B0604020202020204" pitchFamily="34" charset="0"/>
              </a:rPr>
              <a:t>Where can the role lead?</a:t>
            </a:r>
          </a:p>
          <a:p>
            <a:pPr lvl="0">
              <a:lnSpc>
                <a:spcPct val="90000"/>
              </a:lnSpc>
              <a:spcBef>
                <a:spcPts val="1000"/>
              </a:spcBef>
            </a:pPr>
            <a:r>
              <a:rPr lang="en-GB" sz="1400" dirty="0">
                <a:solidFill>
                  <a:srgbClr val="000000"/>
                </a:solidFill>
                <a:latin typeface="Arial" panose="020B0604020202020204" pitchFamily="34" charset="0"/>
                <a:cs typeface="Arial" panose="020B0604020202020204" pitchFamily="34" charset="0"/>
              </a:rPr>
              <a:t>Once you have gained enough skill and experience as a HCSW/HCA, you may be able to progress to a role as a </a:t>
            </a:r>
            <a:r>
              <a:rPr lang="en-GB" sz="1400" dirty="0">
                <a:solidFill>
                  <a:srgbClr val="000000"/>
                </a:solidFill>
                <a:latin typeface="Arial" panose="020B0604020202020204" pitchFamily="34" charset="0"/>
                <a:cs typeface="Arial" panose="020B0604020202020204" pitchFamily="34" charset="0"/>
                <a:hlinkClick r:id="rId8"/>
              </a:rPr>
              <a:t>Senior Healthcare Support Worker</a:t>
            </a:r>
            <a:r>
              <a:rPr lang="en-GB" sz="1400" dirty="0">
                <a:solidFill>
                  <a:srgbClr val="000000"/>
                </a:solidFill>
                <a:latin typeface="Arial" panose="020B0604020202020204" pitchFamily="34" charset="0"/>
                <a:cs typeface="Arial" panose="020B0604020202020204" pitchFamily="34" charset="0"/>
              </a:rPr>
              <a:t> which involves more duties and responsibilities. After a further period of time, you may be able to train as a </a:t>
            </a:r>
            <a:r>
              <a:rPr lang="en-GB" sz="1400" dirty="0">
                <a:solidFill>
                  <a:srgbClr val="000000"/>
                </a:solidFill>
                <a:latin typeface="Arial" panose="020B0604020202020204" pitchFamily="34" charset="0"/>
                <a:cs typeface="Arial" panose="020B0604020202020204" pitchFamily="34" charset="0"/>
                <a:hlinkClick r:id="rId9"/>
              </a:rPr>
              <a:t>Nursing Associate </a:t>
            </a:r>
            <a:r>
              <a:rPr lang="en-GB" sz="1400" dirty="0">
                <a:solidFill>
                  <a:srgbClr val="000000"/>
                </a:solidFill>
                <a:latin typeface="Arial" panose="020B0604020202020204" pitchFamily="34" charset="0"/>
                <a:cs typeface="Arial" panose="020B0604020202020204" pitchFamily="34" charset="0"/>
              </a:rPr>
              <a:t>and later on train to be a </a:t>
            </a:r>
            <a:r>
              <a:rPr lang="en-GB" sz="1400" dirty="0">
                <a:solidFill>
                  <a:srgbClr val="000000"/>
                </a:solidFill>
                <a:latin typeface="Arial" panose="020B0604020202020204" pitchFamily="34" charset="0"/>
                <a:cs typeface="Arial" panose="020B0604020202020204" pitchFamily="34" charset="0"/>
                <a:hlinkClick r:id="rId10"/>
              </a:rPr>
              <a:t>registered Nurse</a:t>
            </a:r>
            <a:r>
              <a:rPr lang="en-GB" sz="1400" dirty="0">
                <a:solidFill>
                  <a:srgbClr val="000000"/>
                </a:solidFill>
                <a:latin typeface="Arial" panose="020B0604020202020204" pitchFamily="34" charset="0"/>
                <a:cs typeface="Arial" panose="020B0604020202020204" pitchFamily="34" charset="0"/>
              </a:rPr>
              <a:t>. Alternatively, after working as a Senior HCSW/HCA for a while, you could choose to train as an </a:t>
            </a:r>
            <a:r>
              <a:rPr lang="en-GB" sz="1400" dirty="0">
                <a:solidFill>
                  <a:srgbClr val="000000"/>
                </a:solidFill>
                <a:latin typeface="Arial" panose="020B0604020202020204" pitchFamily="34" charset="0"/>
                <a:cs typeface="Arial" panose="020B0604020202020204" pitchFamily="34" charset="0"/>
                <a:hlinkClick r:id="rId9"/>
              </a:rPr>
              <a:t>Assistant Practitioner </a:t>
            </a:r>
            <a:r>
              <a:rPr lang="en-GB" sz="1400" dirty="0">
                <a:solidFill>
                  <a:srgbClr val="000000"/>
                </a:solidFill>
                <a:latin typeface="Arial" panose="020B0604020202020204" pitchFamily="34" charset="0"/>
                <a:cs typeface="Arial" panose="020B0604020202020204" pitchFamily="34" charset="0"/>
              </a:rPr>
              <a:t>and later on train in a particular specialism to become an </a:t>
            </a:r>
            <a:r>
              <a:rPr lang="en-GB" sz="1400" dirty="0">
                <a:solidFill>
                  <a:srgbClr val="000000"/>
                </a:solidFill>
                <a:latin typeface="Arial" panose="020B0604020202020204" pitchFamily="34" charset="0"/>
                <a:cs typeface="Arial" panose="020B0604020202020204" pitchFamily="34" charset="0"/>
                <a:hlinkClick r:id="rId11"/>
              </a:rPr>
              <a:t>Allied Health Professional</a:t>
            </a:r>
            <a:r>
              <a:rPr lang="en-GB" sz="14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9268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BACKPAGEOFFICENAME" val="&lt;b&gt;Corporate Headquarters&#10;"/>
  <p:tag name="BACKPAGEOFFICE" val="10 Bressenden PlaceLondonSW1E 5DN+44 20 7730 9000"/>
  <p:tag name="DISCPREP" val="This proposal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proposal speaks as at the date indicated within the proposal."/>
  <p:tag name="DISCARR" val="&lt;b&gt;All rights reserved&#10;&lt;b&gt;© PA Knowledge Limited 2019"/>
  <p:tag name="DISCREPRO" val="This proposal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proposal act on its contents."/>
</p:tagLst>
</file>

<file path=ppt/tags/tag2.xml><?xml version="1.0" encoding="utf-8"?>
<p:tagLst xmlns:a="http://schemas.openxmlformats.org/drawingml/2006/main" xmlns:r="http://schemas.openxmlformats.org/officeDocument/2006/relationships" xmlns:p="http://schemas.openxmlformats.org/presentationml/2006/main">
  <p:tag name="CLASSIFICATION" val="Client_Confidential"/>
</p:tagLst>
</file>

<file path=ppt/theme/theme1.xml><?xml version="1.0" encoding="utf-8"?>
<a:theme xmlns:a="http://schemas.openxmlformats.org/drawingml/2006/main" name="PA Consulting">
  <a:themeElements>
    <a:clrScheme name="Spark Black text">
      <a:dk1>
        <a:srgbClr val="000000"/>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B561CE0D-122D-4E5D-9418-846B020CF5AB}" vid="{6AA6DF11-78D1-4973-823E-B6E68E9E14AA}"/>
    </a:ext>
  </a:extLst>
</a:theme>
</file>

<file path=ppt/theme/theme2.xml><?xml version="1.0" encoding="utf-8"?>
<a:theme xmlns:a="http://schemas.openxmlformats.org/drawingml/2006/main" name="4_Custom Design">
  <a:themeElements>
    <a:clrScheme name="Custom 1">
      <a:dk1>
        <a:srgbClr val="000000"/>
      </a:dk1>
      <a:lt1>
        <a:srgbClr val="FFFFFF"/>
      </a:lt1>
      <a:dk2>
        <a:srgbClr val="005EB8"/>
      </a:dk2>
      <a:lt2>
        <a:srgbClr val="FFFFFF"/>
      </a:lt2>
      <a:accent1>
        <a:srgbClr val="003087"/>
      </a:accent1>
      <a:accent2>
        <a:srgbClr val="433087"/>
      </a:accent2>
      <a:accent3>
        <a:srgbClr val="41B6E6"/>
      </a:accent3>
      <a:accent4>
        <a:srgbClr val="00A9CE"/>
      </a:accent4>
      <a:accent5>
        <a:srgbClr val="330071"/>
      </a:accent5>
      <a:accent6>
        <a:srgbClr val="00963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anded Flu Covid-19 Vaccine Programme Monday Bi-Weekly 24082020 AGENDA v0.1" id="{7B11B14E-B85E-FD4A-9C35-BEA97B125E6B}" vid="{4B55DB8D-8CFD-D64E-86AA-C37A0F468D49}"/>
    </a:ext>
  </a:extLst>
</a:theme>
</file>

<file path=ppt/theme/theme3.xml><?xml version="1.0" encoding="utf-8"?>
<a:theme xmlns:a="http://schemas.openxmlformats.org/drawingml/2006/main" name="5_Custom Design">
  <a:themeElements>
    <a:clrScheme name="Custom 1">
      <a:dk1>
        <a:srgbClr val="000000"/>
      </a:dk1>
      <a:lt1>
        <a:srgbClr val="FFFFFF"/>
      </a:lt1>
      <a:dk2>
        <a:srgbClr val="005EB8"/>
      </a:dk2>
      <a:lt2>
        <a:srgbClr val="FFFFFF"/>
      </a:lt2>
      <a:accent1>
        <a:srgbClr val="003087"/>
      </a:accent1>
      <a:accent2>
        <a:srgbClr val="433087"/>
      </a:accent2>
      <a:accent3>
        <a:srgbClr val="41B6E6"/>
      </a:accent3>
      <a:accent4>
        <a:srgbClr val="00A9CE"/>
      </a:accent4>
      <a:accent5>
        <a:srgbClr val="330071"/>
      </a:accent5>
      <a:accent6>
        <a:srgbClr val="00963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anded Flu Covid-19 Vaccine Programme Monday Bi-Weekly 24082020 AGENDA v0.1" id="{7B11B14E-B85E-FD4A-9C35-BEA97B125E6B}" vid="{4B55DB8D-8CFD-D64E-86AA-C37A0F468D49}"/>
    </a:ext>
  </a:extLst>
</a:theme>
</file>

<file path=ppt/theme/theme4.xml><?xml version="1.0" encoding="utf-8"?>
<a:theme xmlns:a="http://schemas.openxmlformats.org/drawingml/2006/main" name="6_Custom Design">
  <a:themeElements>
    <a:clrScheme name="Custom 1">
      <a:dk1>
        <a:srgbClr val="000000"/>
      </a:dk1>
      <a:lt1>
        <a:srgbClr val="FFFFFF"/>
      </a:lt1>
      <a:dk2>
        <a:srgbClr val="005EB8"/>
      </a:dk2>
      <a:lt2>
        <a:srgbClr val="FFFFFF"/>
      </a:lt2>
      <a:accent1>
        <a:srgbClr val="003087"/>
      </a:accent1>
      <a:accent2>
        <a:srgbClr val="433087"/>
      </a:accent2>
      <a:accent3>
        <a:srgbClr val="41B6E6"/>
      </a:accent3>
      <a:accent4>
        <a:srgbClr val="00A9CE"/>
      </a:accent4>
      <a:accent5>
        <a:srgbClr val="330071"/>
      </a:accent5>
      <a:accent6>
        <a:srgbClr val="00963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anded Flu Covid-19 Vaccine Programme Monday Bi-Weekly 24082020 AGENDA v0.1" id="{7B11B14E-B85E-FD4A-9C35-BEA97B125E6B}" vid="{4B55DB8D-8CFD-D64E-86AA-C37A0F468D49}"/>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anded Flu Covid-19 Vaccine Programme Monday Bi-Weekly 24082020 AGENDA v0.1" id="{5658D975-F5DD-A44C-B321-C0E6FCFFBC38}" vid="{28091A2C-F1B2-7040-A610-724488E5854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D69FAD97307A45BF7EBE0B9A4E7B53" ma:contentTypeVersion="15" ma:contentTypeDescription="Create a new document." ma:contentTypeScope="" ma:versionID="4f283d042ad6e2f63179c1c5aea4575c">
  <xsd:schema xmlns:xsd="http://www.w3.org/2001/XMLSchema" xmlns:xs="http://www.w3.org/2001/XMLSchema" xmlns:p="http://schemas.microsoft.com/office/2006/metadata/properties" xmlns:ns1="http://schemas.microsoft.com/sharepoint/v3" xmlns:ns3="b8954978-ee8e-40f8-b94c-0f20b2590995" xmlns:ns4="645ba117-3c66-43ae-8e8e-5b7c41633a07" targetNamespace="http://schemas.microsoft.com/office/2006/metadata/properties" ma:root="true" ma:fieldsID="106defc78b7e2614de3fb0a1d291ee8b" ns1:_="" ns3:_="" ns4:_="">
    <xsd:import namespace="http://schemas.microsoft.com/sharepoint/v3"/>
    <xsd:import namespace="b8954978-ee8e-40f8-b94c-0f20b2590995"/>
    <xsd:import namespace="645ba117-3c66-43ae-8e8e-5b7c41633a0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954978-ee8e-40f8-b94c-0f20b2590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5ba117-3c66-43ae-8e8e-5b7c41633a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08075-7D03-46D0-B122-37E9C962AA97}">
  <ds:schemaRefs>
    <ds:schemaRef ds:uri="http://schemas.microsoft.com/office/infopath/2007/PartnerControls"/>
    <ds:schemaRef ds:uri="645ba117-3c66-43ae-8e8e-5b7c41633a07"/>
    <ds:schemaRef ds:uri="http://purl.org/dc/elements/1.1/"/>
    <ds:schemaRef ds:uri="http://schemas.microsoft.com/office/2006/documentManagement/types"/>
    <ds:schemaRef ds:uri="http://schemas.microsoft.com/sharepoint/v3"/>
    <ds:schemaRef ds:uri="http://purl.org/dc/dcmitype/"/>
    <ds:schemaRef ds:uri="http://purl.org/dc/terms/"/>
    <ds:schemaRef ds:uri="http://www.w3.org/XML/1998/namespace"/>
    <ds:schemaRef ds:uri="http://schemas.microsoft.com/office/2006/metadata/properties"/>
    <ds:schemaRef ds:uri="http://schemas.openxmlformats.org/package/2006/metadata/core-properties"/>
    <ds:schemaRef ds:uri="b8954978-ee8e-40f8-b94c-0f20b2590995"/>
  </ds:schemaRefs>
</ds:datastoreItem>
</file>

<file path=customXml/itemProps2.xml><?xml version="1.0" encoding="utf-8"?>
<ds:datastoreItem xmlns:ds="http://schemas.openxmlformats.org/officeDocument/2006/customXml" ds:itemID="{42E9E2C1-2A46-4222-8D44-5190C9C019D6}">
  <ds:schemaRefs>
    <ds:schemaRef ds:uri="http://schemas.microsoft.com/sharepoint/v3/contenttype/forms"/>
  </ds:schemaRefs>
</ds:datastoreItem>
</file>

<file path=customXml/itemProps3.xml><?xml version="1.0" encoding="utf-8"?>
<ds:datastoreItem xmlns:ds="http://schemas.openxmlformats.org/officeDocument/2006/customXml" ds:itemID="{F3969C97-473D-4F1B-A429-4E3AF619F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954978-ee8e-40f8-b94c-0f20b2590995"/>
    <ds:schemaRef ds:uri="645ba117-3c66-43ae-8e8e-5b7c41633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1280</TotalTime>
  <Words>5610</Words>
  <Application>Microsoft Office PowerPoint</Application>
  <PresentationFormat>Widescreen</PresentationFormat>
  <Paragraphs>755</Paragraphs>
  <Slides>29</Slides>
  <Notes>23</Notes>
  <HiddenSlides>0</HiddenSlides>
  <MMClips>3</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29</vt:i4>
      </vt:variant>
    </vt:vector>
  </HeadingPairs>
  <TitlesOfParts>
    <vt:vector size="38" baseType="lpstr">
      <vt:lpstr>Arial</vt:lpstr>
      <vt:lpstr>Symbol</vt:lpstr>
      <vt:lpstr>Wingdings</vt:lpstr>
      <vt:lpstr>Calibri</vt:lpstr>
      <vt:lpstr>PA Consulting</vt:lpstr>
      <vt:lpstr>4_Custom Design</vt:lpstr>
      <vt:lpstr>5_Custom Design</vt:lpstr>
      <vt:lpstr>6_Custom Design</vt:lpstr>
      <vt:lpstr>3_Custom Design</vt:lpstr>
      <vt:lpstr>COVID-19 Vaccination Programme Workforce and Training Workstream Local retention guide for support staff – candidate information pack</vt:lpstr>
      <vt:lpstr>Contents</vt:lpstr>
      <vt:lpstr>Getting Started</vt:lpstr>
      <vt:lpstr>How do I get started?</vt:lpstr>
      <vt:lpstr>Why stay in the NHS?</vt:lpstr>
      <vt:lpstr>What are the NHS values?</vt:lpstr>
      <vt:lpstr>Careers in Health and Care</vt:lpstr>
      <vt:lpstr>What roles are there?</vt:lpstr>
      <vt:lpstr>What is a Healthcare Support Worker (HCSW) or Healthcare Assistant (HCA)?</vt:lpstr>
      <vt:lpstr>Interested in a career in Nursing?</vt:lpstr>
      <vt:lpstr>What are Allied Health Professionals?</vt:lpstr>
      <vt:lpstr>Resources to support career exploration</vt:lpstr>
      <vt:lpstr>Apprenticeships</vt:lpstr>
      <vt:lpstr>What are apprenticeships?</vt:lpstr>
      <vt:lpstr>Where can a Healthcare Support Worker (HCSW) apprenticeship take me?</vt:lpstr>
      <vt:lpstr>What other clinical apprenticeship pathways are there?</vt:lpstr>
      <vt:lpstr>What apprenticeships are there in Corporate Services or Management?</vt:lpstr>
      <vt:lpstr>What apprenticeships are there in IT/Digital or Improvement?</vt:lpstr>
      <vt:lpstr>What apprenticeships are there in Facilities or Catering and Hospitality?</vt:lpstr>
      <vt:lpstr>Having a Career Conversation</vt:lpstr>
      <vt:lpstr>What is a career conversation like?</vt:lpstr>
      <vt:lpstr>Preparing for your career conversation</vt:lpstr>
      <vt:lpstr>Applying for a Job</vt:lpstr>
      <vt:lpstr>Resources to help you make a career choice</vt:lpstr>
      <vt:lpstr>Transferable skills</vt:lpstr>
      <vt:lpstr>The 6 Cs of Care</vt:lpstr>
      <vt:lpstr>Making Every Contact Count</vt:lpstr>
      <vt:lpstr>PowerPoint Presentation</vt:lpstr>
      <vt:lpstr>Helpful resources for when you are ready to apply for a job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Vaccination Programme Workforce and Training Workstream Local retention guide for unregistered staff</dc:title>
  <dc:creator>Lucy Holmes</dc:creator>
  <cp:lastModifiedBy>Kirsty Marsh-Hyde</cp:lastModifiedBy>
  <cp:revision>25</cp:revision>
  <cp:lastPrinted>2018-04-30T12:50:00Z</cp:lastPrinted>
  <dcterms:created xsi:type="dcterms:W3CDTF">2021-06-03T11:29:15Z</dcterms:created>
  <dcterms:modified xsi:type="dcterms:W3CDTF">2021-07-13T14:56:48Z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ID">
    <vt:lpwstr>ENUK</vt:lpwstr>
  </property>
  <property fmtid="{D5CDD505-2E9C-101B-9397-08002B2CF9AE}" pid="3" name="PresTool">
    <vt:lpwstr>no</vt:lpwstr>
  </property>
  <property fmtid="{D5CDD505-2E9C-101B-9397-08002B2CF9AE}" pid="4" name="PresToolSplit">
    <vt:lpwstr>yes</vt:lpwstr>
  </property>
  <property fmtid="{D5CDD505-2E9C-101B-9397-08002B2CF9AE}" pid="5" name="Deck">
    <vt:lpwstr>C:\ProgramData\PA Apps\SPARK\PowerPoint\Decks\PA Report (UK English - A4) [A4-ENUK].pptx</vt:lpwstr>
  </property>
  <property fmtid="{D5CDD505-2E9C-101B-9397-08002B2CF9AE}" pid="6" name="TempDeck">
    <vt:lpwstr>false</vt:lpwstr>
  </property>
  <property fmtid="{D5CDD505-2E9C-101B-9397-08002B2CF9AE}" pid="7" name="PrsLegalStatementEntry">
    <vt:lpwstr>PA Confidential – Internal use only</vt:lpwstr>
  </property>
  <property fmtid="{D5CDD505-2E9C-101B-9397-08002B2CF9AE}" pid="8" name="PrsLegalStatement">
    <vt:lpwstr>PA Confidential – Internal use only </vt:lpwstr>
  </property>
  <property fmtid="{D5CDD505-2E9C-101B-9397-08002B2CF9AE}" pid="9" name="PrsLegalRecipient">
    <vt:lpwstr/>
  </property>
  <property fmtid="{D5CDD505-2E9C-101B-9397-08002B2CF9AE}" pid="10" name="PrsDisclaimerEntry">
    <vt:lpwstr>Statements for consultancy services proposals</vt:lpwstr>
  </property>
  <property fmtid="{D5CDD505-2E9C-101B-9397-08002B2CF9AE}" pid="11" name="PrsFromOffice">
    <vt:lpwstr>Corporate HQ - 10 Bressenden</vt:lpwstr>
  </property>
  <property fmtid="{D5CDD505-2E9C-101B-9397-08002B2CF9AE}" pid="12" name="PrsBackPageTheme">
    <vt:lpwstr>Light</vt:lpwstr>
  </property>
  <property fmtid="{D5CDD505-2E9C-101B-9397-08002B2CF9AE}" pid="13" name="PrsBackPageMTD">
    <vt:lpwstr>Yes</vt:lpwstr>
  </property>
  <property fmtid="{D5CDD505-2E9C-101B-9397-08002B2CF9AE}" pid="14" name="ContentTypeId">
    <vt:lpwstr>0x0101001FD69FAD97307A45BF7EBE0B9A4E7B53</vt:lpwstr>
  </property>
</Properties>
</file>